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01" r:id="rId5"/>
    <p:sldId id="303" r:id="rId6"/>
  </p:sldIdLst>
  <p:sldSz cx="10691813" cy="7559675"/>
  <p:notesSz cx="6724650" cy="9774238"/>
  <p:defaultTextStyle>
    <a:defPPr>
      <a:defRPr lang="nb-NO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DE0"/>
    <a:srgbClr val="DED5DF"/>
    <a:srgbClr val="5A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 autoAdjust="0"/>
    <p:restoredTop sz="94490"/>
  </p:normalViewPr>
  <p:slideViewPr>
    <p:cSldViewPr snapToGrid="0">
      <p:cViewPr varScale="1">
        <p:scale>
          <a:sx n="82" d="100"/>
          <a:sy n="82" d="100"/>
        </p:scale>
        <p:origin x="20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4" d="100"/>
          <a:sy n="114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ge Andreassen" userId="be579cc5-9c89-42bd-9b60-b6f38b19698b" providerId="ADAL" clId="{367B9439-7869-42D4-BCB2-D191EF29F685}"/>
    <pc:docChg chg="modSld">
      <pc:chgData name="Hege Andreassen" userId="be579cc5-9c89-42bd-9b60-b6f38b19698b" providerId="ADAL" clId="{367B9439-7869-42D4-BCB2-D191EF29F685}" dt="2026-05-11T09:46:01.954" v="16" actId="20577"/>
      <pc:docMkLst>
        <pc:docMk/>
      </pc:docMkLst>
      <pc:sldChg chg="modSp mod">
        <pc:chgData name="Hege Andreassen" userId="be579cc5-9c89-42bd-9b60-b6f38b19698b" providerId="ADAL" clId="{367B9439-7869-42D4-BCB2-D191EF29F685}" dt="2026-05-11T09:46:01.954" v="16" actId="20577"/>
        <pc:sldMkLst>
          <pc:docMk/>
          <pc:sldMk cId="143718210" sldId="303"/>
        </pc:sldMkLst>
        <pc:spChg chg="mod">
          <ac:chgData name="Hege Andreassen" userId="be579cc5-9c89-42bd-9b60-b6f38b19698b" providerId="ADAL" clId="{367B9439-7869-42D4-BCB2-D191EF29F685}" dt="2026-05-11T09:46:01.954" v="16" actId="20577"/>
          <ac:spMkLst>
            <pc:docMk/>
            <pc:sldMk cId="143718210" sldId="303"/>
            <ac:spMk id="14" creationId="{4840DE75-370F-1086-AC34-5054EE41A5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F68D874-A627-DC4E-AB4C-91433F1DB5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45D1B7-7093-BA4C-A928-62CC29B1B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12B3-68D9-7A49-A9EA-DEA2B6DD30A6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F7C2B22-5B03-BA40-9DA8-9A211E0CDF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CA085A-F5DA-6940-AE5A-7BA96B013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6141-0D8D-4343-9D0B-A6703AA474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85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93D1-0F54-4AA5-A72F-DC03AE22E6BD}" type="datetimeFigureOut">
              <a:rPr lang="nb-NO" smtClean="0"/>
              <a:t>11.05.2026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22375"/>
            <a:ext cx="46640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59FD3-3898-4852-990B-30B2E19726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59FD3-3898-4852-990B-30B2E19726A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89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ak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kside tekstboks">
            <a:extLst>
              <a:ext uri="{FF2B5EF4-FFF2-40B4-BE49-F238E27FC236}">
                <a16:creationId xmlns:a16="http://schemas.microsoft.com/office/drawing/2014/main" id="{E4037D18-93BC-EFAB-F88B-EE3D0B00B5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69209" y="3639654"/>
            <a:ext cx="2491200" cy="3737433"/>
          </a:xfrm>
          <a:solidFill>
            <a:srgbClr val="CCDDDF"/>
          </a:solidFill>
        </p:spPr>
        <p:txBody>
          <a:bodyPr lIns="180000" tIns="180000" rIns="180000" bIns="180000" anchor="t">
            <a:norm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grpSp>
        <p:nvGrpSpPr>
          <p:cNvPr id="13" name="Toppfelt">
            <a:extLst>
              <a:ext uri="{FF2B5EF4-FFF2-40B4-BE49-F238E27FC236}">
                <a16:creationId xmlns:a16="http://schemas.microsoft.com/office/drawing/2014/main" id="{208C016D-C352-1398-77C6-1FFEE511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-631372"/>
            <a:ext cx="10691814" cy="528604"/>
            <a:chOff x="0" y="-631372"/>
            <a:chExt cx="10691814" cy="528604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EDF35A43-1D99-6752-170C-9916B586D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8" y="-5705833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6" name="TekstSylinder 55">
              <a:extLst>
                <a:ext uri="{FF2B5EF4-FFF2-40B4-BE49-F238E27FC236}">
                  <a16:creationId xmlns:a16="http://schemas.microsoft.com/office/drawing/2014/main" id="{3D7170D5-32BC-6E17-2CDC-B4B18FFCD5F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8" y="-303419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sp>
          <p:nvSpPr>
            <p:cNvPr id="29" name="TekstSylinder 71">
              <a:extLst>
                <a:ext uri="{FF2B5EF4-FFF2-40B4-BE49-F238E27FC236}">
                  <a16:creationId xmlns:a16="http://schemas.microsoft.com/office/drawing/2014/main" id="{7F2458C2-3BC8-A874-806A-E41860D992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51904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FORSIDE</a:t>
              </a:r>
              <a:endParaRPr lang="nb-NO" sz="1000" b="0" dirty="0"/>
            </a:p>
          </p:txBody>
        </p:sp>
        <p:sp>
          <p:nvSpPr>
            <p:cNvPr id="32" name="TekstSylinder 72">
              <a:extLst>
                <a:ext uri="{FF2B5EF4-FFF2-40B4-BE49-F238E27FC236}">
                  <a16:creationId xmlns:a16="http://schemas.microsoft.com/office/drawing/2014/main" id="{0826DB2A-D5ED-F529-1B6A-D71C2C7902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16897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BAKSIDE</a:t>
              </a:r>
              <a:endParaRPr lang="nb-NO" sz="1000" b="0" dirty="0"/>
            </a:p>
          </p:txBody>
        </p:sp>
        <p:cxnSp>
          <p:nvCxnSpPr>
            <p:cNvPr id="35" name="Rett linje 8">
              <a:extLst>
                <a:ext uri="{FF2B5EF4-FFF2-40B4-BE49-F238E27FC236}">
                  <a16:creationId xmlns:a16="http://schemas.microsoft.com/office/drawing/2014/main" id="{D66F14E8-DC86-B3EE-04CC-41B5942F6B8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5" y="-617084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876E2A96-5E89-570E-E041-D7268F38708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45908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Farger">
            <a:extLst>
              <a:ext uri="{FF2B5EF4-FFF2-40B4-BE49-F238E27FC236}">
                <a16:creationId xmlns:a16="http://schemas.microsoft.com/office/drawing/2014/main" id="{0ED84241-4FF2-5EAC-64F0-3C8D73E8E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18" name="Rectangle 120">
              <a:extLst>
                <a:ext uri="{FF2B5EF4-FFF2-40B4-BE49-F238E27FC236}">
                  <a16:creationId xmlns:a16="http://schemas.microsoft.com/office/drawing/2014/main" id="{C0141539-C160-FA98-5CBD-6F5EC4128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A22CCFE-A1D2-27BC-F235-4697558350C8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144" name="Rektangel 107">
                <a:extLst>
                  <a:ext uri="{FF2B5EF4-FFF2-40B4-BE49-F238E27FC236}">
                    <a16:creationId xmlns:a16="http://schemas.microsoft.com/office/drawing/2014/main" id="{389051B2-B123-E308-FC81-76F510A5F7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5" name="Rektangel 109">
                <a:extLst>
                  <a:ext uri="{FF2B5EF4-FFF2-40B4-BE49-F238E27FC236}">
                    <a16:creationId xmlns:a16="http://schemas.microsoft.com/office/drawing/2014/main" id="{EA27DCA9-AF5B-8BE3-932B-11BB21D308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6" name="Rektangel 111">
                <a:extLst>
                  <a:ext uri="{FF2B5EF4-FFF2-40B4-BE49-F238E27FC236}">
                    <a16:creationId xmlns:a16="http://schemas.microsoft.com/office/drawing/2014/main" id="{65139E78-FA9E-EECF-7D01-45C081D473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7" name="Rektangel 113">
                <a:extLst>
                  <a:ext uri="{FF2B5EF4-FFF2-40B4-BE49-F238E27FC236}">
                    <a16:creationId xmlns:a16="http://schemas.microsoft.com/office/drawing/2014/main" id="{BD60A94D-40DF-DB2E-B43C-C33422CDC9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8" name="Rektangel 115">
                <a:extLst>
                  <a:ext uri="{FF2B5EF4-FFF2-40B4-BE49-F238E27FC236}">
                    <a16:creationId xmlns:a16="http://schemas.microsoft.com/office/drawing/2014/main" id="{642BFF6D-2C7F-FAA0-A920-9F660E2436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9" name="Rektangel 117">
                <a:extLst>
                  <a:ext uri="{FF2B5EF4-FFF2-40B4-BE49-F238E27FC236}">
                    <a16:creationId xmlns:a16="http://schemas.microsoft.com/office/drawing/2014/main" id="{B8400234-902B-5314-B87D-5112D2F653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0" name="Rektangel 119">
                <a:extLst>
                  <a:ext uri="{FF2B5EF4-FFF2-40B4-BE49-F238E27FC236}">
                    <a16:creationId xmlns:a16="http://schemas.microsoft.com/office/drawing/2014/main" id="{69417905-2BEF-F167-B362-A915D5905F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1" name="Rektangel 121">
                <a:extLst>
                  <a:ext uri="{FF2B5EF4-FFF2-40B4-BE49-F238E27FC236}">
                    <a16:creationId xmlns:a16="http://schemas.microsoft.com/office/drawing/2014/main" id="{2F3E7E2E-AE04-7C53-E167-692849DF5A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2" name="Rektangel 123">
                <a:extLst>
                  <a:ext uri="{FF2B5EF4-FFF2-40B4-BE49-F238E27FC236}">
                    <a16:creationId xmlns:a16="http://schemas.microsoft.com/office/drawing/2014/main" id="{9174786D-7D19-7DC3-367D-DC9F9CCF8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3" name="Rektangel 125">
                <a:extLst>
                  <a:ext uri="{FF2B5EF4-FFF2-40B4-BE49-F238E27FC236}">
                    <a16:creationId xmlns:a16="http://schemas.microsoft.com/office/drawing/2014/main" id="{37B9C633-C3E9-C6B2-43D0-E74BA8C028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4" name="Rektangel 127">
                <a:extLst>
                  <a:ext uri="{FF2B5EF4-FFF2-40B4-BE49-F238E27FC236}">
                    <a16:creationId xmlns:a16="http://schemas.microsoft.com/office/drawing/2014/main" id="{9B510660-01AE-8778-ED02-8D1AF825DE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5" name="Rektangel 129">
                <a:extLst>
                  <a:ext uri="{FF2B5EF4-FFF2-40B4-BE49-F238E27FC236}">
                    <a16:creationId xmlns:a16="http://schemas.microsoft.com/office/drawing/2014/main" id="{C78012C0-5808-5772-7AF4-DF10AD86AF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6" name="Rektangel 131">
                <a:extLst>
                  <a:ext uri="{FF2B5EF4-FFF2-40B4-BE49-F238E27FC236}">
                    <a16:creationId xmlns:a16="http://schemas.microsoft.com/office/drawing/2014/main" id="{21CF3C74-7520-A469-D4A0-A6521F947D0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7" name="Rektangel 133">
                <a:extLst>
                  <a:ext uri="{FF2B5EF4-FFF2-40B4-BE49-F238E27FC236}">
                    <a16:creationId xmlns:a16="http://schemas.microsoft.com/office/drawing/2014/main" id="{C5C87F7B-7050-BEE0-5F13-ADFA1D9709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8" name="TekstSylinder 105">
                <a:extLst>
                  <a:ext uri="{FF2B5EF4-FFF2-40B4-BE49-F238E27FC236}">
                    <a16:creationId xmlns:a16="http://schemas.microsoft.com/office/drawing/2014/main" id="{CE1D9E90-5862-135E-7E3C-98D5D81EACA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159" name="Rektangel 133">
                <a:extLst>
                  <a:ext uri="{FF2B5EF4-FFF2-40B4-BE49-F238E27FC236}">
                    <a16:creationId xmlns:a16="http://schemas.microsoft.com/office/drawing/2014/main" id="{A03213F1-6712-B805-357A-079C92CE8B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BE597D1-0993-3C38-5888-3CE8E4C3B3E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125" name="Rektangel 107">
                <a:extLst>
                  <a:ext uri="{FF2B5EF4-FFF2-40B4-BE49-F238E27FC236}">
                    <a16:creationId xmlns:a16="http://schemas.microsoft.com/office/drawing/2014/main" id="{B32D3D49-7E0B-1FCD-CFE8-4DE222C4DF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6" name="Rektangel 109">
                <a:extLst>
                  <a:ext uri="{FF2B5EF4-FFF2-40B4-BE49-F238E27FC236}">
                    <a16:creationId xmlns:a16="http://schemas.microsoft.com/office/drawing/2014/main" id="{7F77B4A7-05E0-40C4-3C80-F7E94F182E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7" name="Rektangel 111">
                <a:extLst>
                  <a:ext uri="{FF2B5EF4-FFF2-40B4-BE49-F238E27FC236}">
                    <a16:creationId xmlns:a16="http://schemas.microsoft.com/office/drawing/2014/main" id="{AADA0321-B57E-EE52-5A94-8231F4E1A4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8" name="Rektangel 113">
                <a:extLst>
                  <a:ext uri="{FF2B5EF4-FFF2-40B4-BE49-F238E27FC236}">
                    <a16:creationId xmlns:a16="http://schemas.microsoft.com/office/drawing/2014/main" id="{50850159-EE12-59A2-E2C0-F0FAE49BBD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9" name="Rektangel 115">
                <a:extLst>
                  <a:ext uri="{FF2B5EF4-FFF2-40B4-BE49-F238E27FC236}">
                    <a16:creationId xmlns:a16="http://schemas.microsoft.com/office/drawing/2014/main" id="{9AAC5EFE-7FF0-4752-3AA5-660A4E515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0" name="Rektangel 117">
                <a:extLst>
                  <a:ext uri="{FF2B5EF4-FFF2-40B4-BE49-F238E27FC236}">
                    <a16:creationId xmlns:a16="http://schemas.microsoft.com/office/drawing/2014/main" id="{026DFF26-0DA5-7C4B-F67D-2A851F3AFA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1" name="Rektangel 119">
                <a:extLst>
                  <a:ext uri="{FF2B5EF4-FFF2-40B4-BE49-F238E27FC236}">
                    <a16:creationId xmlns:a16="http://schemas.microsoft.com/office/drawing/2014/main" id="{EED87574-C83F-63B9-4A78-66A25EE66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2" name="Rektangel 121">
                <a:extLst>
                  <a:ext uri="{FF2B5EF4-FFF2-40B4-BE49-F238E27FC236}">
                    <a16:creationId xmlns:a16="http://schemas.microsoft.com/office/drawing/2014/main" id="{E3A45A75-8ED3-3AB7-A6B0-1F134A0D45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3" name="Rektangel 123">
                <a:extLst>
                  <a:ext uri="{FF2B5EF4-FFF2-40B4-BE49-F238E27FC236}">
                    <a16:creationId xmlns:a16="http://schemas.microsoft.com/office/drawing/2014/main" id="{9989C6D4-1F05-23FC-5073-A3C0632443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4" name="Rektangel 125">
                <a:extLst>
                  <a:ext uri="{FF2B5EF4-FFF2-40B4-BE49-F238E27FC236}">
                    <a16:creationId xmlns:a16="http://schemas.microsoft.com/office/drawing/2014/main" id="{245672FB-D0A1-7D2C-12AE-8A78ED6C00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5" name="Rektangel 127">
                <a:extLst>
                  <a:ext uri="{FF2B5EF4-FFF2-40B4-BE49-F238E27FC236}">
                    <a16:creationId xmlns:a16="http://schemas.microsoft.com/office/drawing/2014/main" id="{2D5E8BC9-7527-48B6-ED9C-36C642A69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9" name="Rektangel 129">
                <a:extLst>
                  <a:ext uri="{FF2B5EF4-FFF2-40B4-BE49-F238E27FC236}">
                    <a16:creationId xmlns:a16="http://schemas.microsoft.com/office/drawing/2014/main" id="{41EAA8A7-A7C6-3CE5-7D76-084F64552A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0" name="Rektangel 131">
                <a:extLst>
                  <a:ext uri="{FF2B5EF4-FFF2-40B4-BE49-F238E27FC236}">
                    <a16:creationId xmlns:a16="http://schemas.microsoft.com/office/drawing/2014/main" id="{39DE0DF7-B69D-7FC7-0EBB-541BACB91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1" name="Rektangel 133">
                <a:extLst>
                  <a:ext uri="{FF2B5EF4-FFF2-40B4-BE49-F238E27FC236}">
                    <a16:creationId xmlns:a16="http://schemas.microsoft.com/office/drawing/2014/main" id="{B274B48A-1869-2DC7-3949-6C675754D3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2" name="TekstSylinder 105">
                <a:extLst>
                  <a:ext uri="{FF2B5EF4-FFF2-40B4-BE49-F238E27FC236}">
                    <a16:creationId xmlns:a16="http://schemas.microsoft.com/office/drawing/2014/main" id="{7F642C4A-BD50-091A-A299-CF10597DA76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143" name="Rektangel 133">
                <a:extLst>
                  <a:ext uri="{FF2B5EF4-FFF2-40B4-BE49-F238E27FC236}">
                    <a16:creationId xmlns:a16="http://schemas.microsoft.com/office/drawing/2014/main" id="{EFFD9CE1-9A4E-37F8-5EA7-40D2A1CA61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25E97342-BD01-219D-B6F5-A2BAA03BA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7828" y="1142232"/>
            <a:ext cx="4483144" cy="1010033"/>
          </a:xfrm>
        </p:spPr>
        <p:txBody>
          <a:bodyPr/>
          <a:lstStyle/>
          <a:p>
            <a:r>
              <a:rPr lang="nb-NO"/>
              <a:t>Tittel på brosjyreforside med kort tittel på to linjer</a:t>
            </a:r>
          </a:p>
        </p:txBody>
      </p:sp>
      <p:sp>
        <p:nvSpPr>
          <p:cNvPr id="22" name="Forside bilde">
            <a:extLst>
              <a:ext uri="{FF2B5EF4-FFF2-40B4-BE49-F238E27FC236}">
                <a16:creationId xmlns:a16="http://schemas.microsoft.com/office/drawing/2014/main" id="{DEE0B2C8-4DE8-0123-83D1-F34B804A66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29263" y="2392363"/>
            <a:ext cx="4984750" cy="498475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5" name="Forside tekstboks">
            <a:extLst>
              <a:ext uri="{FF2B5EF4-FFF2-40B4-BE49-F238E27FC236}">
                <a16:creationId xmlns:a16="http://schemas.microsoft.com/office/drawing/2014/main" id="{1C44681B-270F-6B93-134C-007D38AD0A29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8031931" y="4890260"/>
            <a:ext cx="2241089" cy="2239200"/>
          </a:xfrm>
          <a:solidFill>
            <a:srgbClr val="CCDDDF"/>
          </a:solidFill>
        </p:spPr>
        <p:txBody>
          <a:bodyPr lIns="180000" tIns="180000" rIns="180000" bIns="180000" anchor="ctr"/>
          <a:lstStyle>
            <a:lvl1pPr marL="0" indent="0">
              <a:buNone/>
              <a:defRPr sz="1200" b="1" i="0"/>
            </a:lvl1pPr>
          </a:lstStyle>
          <a:p>
            <a:pPr lvl="0"/>
            <a:r>
              <a:rPr lang="nb-NO" noProof="0" dirty="0"/>
              <a:t>Her kan du skrive kortfattet tilleggsinformasjon. Fjern feltet om du ikke trenger det.</a:t>
            </a:r>
          </a:p>
        </p:txBody>
      </p:sp>
      <p:sp>
        <p:nvSpPr>
          <p:cNvPr id="27" name="Forside fotokred">
            <a:extLst>
              <a:ext uri="{FF2B5EF4-FFF2-40B4-BE49-F238E27FC236}">
                <a16:creationId xmlns:a16="http://schemas.microsoft.com/office/drawing/2014/main" id="{E4C31457-AED9-4430-903F-43B9302D62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3980" y="6845554"/>
            <a:ext cx="2216992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33" name="Form 5">
            <a:extLst>
              <a:ext uri="{FF2B5EF4-FFF2-40B4-BE49-F238E27FC236}">
                <a16:creationId xmlns:a16="http://schemas.microsoft.com/office/drawing/2014/main" id="{DD6F82AA-D7AE-9B51-737D-21E875DA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8009" y="6131487"/>
            <a:ext cx="1245600" cy="1245600"/>
          </a:xfr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6" name="Form 4">
            <a:extLst>
              <a:ext uri="{FF2B5EF4-FFF2-40B4-BE49-F238E27FC236}">
                <a16:creationId xmlns:a16="http://schemas.microsoft.com/office/drawing/2014/main" id="{DC53DE4F-A554-3401-4AB4-87DCE7ED7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3057" y="4885887"/>
            <a:ext cx="1245600" cy="2491200"/>
          </a:xfrm>
          <a:custGeom>
            <a:avLst/>
            <a:gdLst>
              <a:gd name="connsiteX0" fmla="*/ 1 w 1245600"/>
              <a:gd name="connsiteY0" fmla="*/ 0 h 2491200"/>
              <a:gd name="connsiteX1" fmla="*/ 1239169 w 1245600"/>
              <a:gd name="connsiteY1" fmla="*/ 1118493 h 2491200"/>
              <a:gd name="connsiteX2" fmla="*/ 1245528 w 1245600"/>
              <a:gd name="connsiteY2" fmla="*/ 1244434 h 2491200"/>
              <a:gd name="connsiteX3" fmla="*/ 1245600 w 1245600"/>
              <a:gd name="connsiteY3" fmla="*/ 1244434 h 2491200"/>
              <a:gd name="connsiteX4" fmla="*/ 1245600 w 1245600"/>
              <a:gd name="connsiteY4" fmla="*/ 1245867 h 2491200"/>
              <a:gd name="connsiteX5" fmla="*/ 1245600 w 1245600"/>
              <a:gd name="connsiteY5" fmla="*/ 1245876 h 2491200"/>
              <a:gd name="connsiteX6" fmla="*/ 1245600 w 1245600"/>
              <a:gd name="connsiteY6" fmla="*/ 1245876 h 2491200"/>
              <a:gd name="connsiteX7" fmla="*/ 1245600 w 1245600"/>
              <a:gd name="connsiteY7" fmla="*/ 1245886 h 2491200"/>
              <a:gd name="connsiteX8" fmla="*/ 1245600 w 1245600"/>
              <a:gd name="connsiteY8" fmla="*/ 2491200 h 2491200"/>
              <a:gd name="connsiteX9" fmla="*/ 0 w 1245600"/>
              <a:gd name="connsiteY9" fmla="*/ 2491200 h 2491200"/>
              <a:gd name="connsiteX10" fmla="*/ 0 w 1245600"/>
              <a:gd name="connsiteY10" fmla="*/ 1244434 h 2491200"/>
              <a:gd name="connsiteX11" fmla="*/ 1 w 1245600"/>
              <a:gd name="connsiteY11" fmla="*/ 1244434 h 24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5600" h="2491200">
                <a:moveTo>
                  <a:pt x="1" y="0"/>
                </a:moveTo>
                <a:cubicBezTo>
                  <a:pt x="644930" y="0"/>
                  <a:pt x="1175383" y="490252"/>
                  <a:pt x="1239169" y="1118493"/>
                </a:cubicBezTo>
                <a:lnTo>
                  <a:pt x="1245528" y="1244434"/>
                </a:lnTo>
                <a:lnTo>
                  <a:pt x="1245600" y="1244434"/>
                </a:lnTo>
                <a:lnTo>
                  <a:pt x="1245600" y="1245867"/>
                </a:lnTo>
                <a:lnTo>
                  <a:pt x="1245600" y="1245876"/>
                </a:lnTo>
                <a:lnTo>
                  <a:pt x="1245600" y="1245876"/>
                </a:lnTo>
                <a:lnTo>
                  <a:pt x="1245600" y="1245886"/>
                </a:lnTo>
                <a:lnTo>
                  <a:pt x="1245600" y="2491200"/>
                </a:lnTo>
                <a:lnTo>
                  <a:pt x="0" y="2491200"/>
                </a:lnTo>
                <a:lnTo>
                  <a:pt x="0" y="1244434"/>
                </a:lnTo>
                <a:lnTo>
                  <a:pt x="1" y="1244434"/>
                </a:lnTo>
                <a:close/>
              </a:path>
            </a:pathLst>
          </a:custGeom>
          <a:solidFill>
            <a:srgbClr val="00526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4" name="Form 3">
            <a:extLst>
              <a:ext uri="{FF2B5EF4-FFF2-40B4-BE49-F238E27FC236}">
                <a16:creationId xmlns:a16="http://schemas.microsoft.com/office/drawing/2014/main" id="{30480B48-DC3D-A6BA-A8D6-B7C58E8A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8009" y="4884738"/>
            <a:ext cx="1245600" cy="1245600"/>
          </a:xfrm>
          <a:prstGeom prst="ellipse">
            <a:avLst/>
          </a:prstGeo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Form 2">
            <a:extLst>
              <a:ext uri="{FF2B5EF4-FFF2-40B4-BE49-F238E27FC236}">
                <a16:creationId xmlns:a16="http://schemas.microsoft.com/office/drawing/2014/main" id="{EBE2890D-8A94-D050-C491-3EA54B1B3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423057" y="3639538"/>
            <a:ext cx="1245600" cy="1245600"/>
          </a:xfrm>
          <a:custGeom>
            <a:avLst/>
            <a:gdLst>
              <a:gd name="connsiteX0" fmla="*/ 622800 w 1245600"/>
              <a:gd name="connsiteY0" fmla="*/ 0 h 1245600"/>
              <a:gd name="connsiteX1" fmla="*/ 1245600 w 1245600"/>
              <a:gd name="connsiteY1" fmla="*/ 622800 h 1245600"/>
              <a:gd name="connsiteX2" fmla="*/ 622800 w 1245600"/>
              <a:gd name="connsiteY2" fmla="*/ 1245600 h 1245600"/>
              <a:gd name="connsiteX3" fmla="*/ 0 w 1245600"/>
              <a:gd name="connsiteY3" fmla="*/ 1245600 h 1245600"/>
              <a:gd name="connsiteX4" fmla="*/ 0 w 1245600"/>
              <a:gd name="connsiteY4" fmla="*/ 622800 h 1245600"/>
              <a:gd name="connsiteX5" fmla="*/ 622800 w 1245600"/>
              <a:gd name="connsiteY5" fmla="*/ 0 h 12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600" h="1245600">
                <a:moveTo>
                  <a:pt x="622800" y="0"/>
                </a:moveTo>
                <a:cubicBezTo>
                  <a:pt x="966763" y="0"/>
                  <a:pt x="1245600" y="278837"/>
                  <a:pt x="1245600" y="622800"/>
                </a:cubicBezTo>
                <a:cubicBezTo>
                  <a:pt x="1245600" y="966763"/>
                  <a:pt x="966763" y="1245600"/>
                  <a:pt x="622800" y="1245600"/>
                </a:cubicBezTo>
                <a:lnTo>
                  <a:pt x="0" y="1245600"/>
                </a:lnTo>
                <a:lnTo>
                  <a:pt x="0" y="622800"/>
                </a:lnTo>
                <a:cubicBezTo>
                  <a:pt x="0" y="278837"/>
                  <a:pt x="278837" y="0"/>
                  <a:pt x="622800" y="0"/>
                </a:cubicBezTo>
                <a:close/>
              </a:path>
            </a:pathLst>
          </a:custGeom>
          <a:solidFill>
            <a:srgbClr val="CCDDE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3" name="Form 1">
            <a:extLst>
              <a:ext uri="{FF2B5EF4-FFF2-40B4-BE49-F238E27FC236}">
                <a16:creationId xmlns:a16="http://schemas.microsoft.com/office/drawing/2014/main" id="{947DD305-85C4-AA34-B533-6C6493D0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8009" y="3639538"/>
            <a:ext cx="1245600" cy="1245600"/>
          </a:xfrm>
          <a:solidFill>
            <a:srgbClr val="00526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0" name="Bakside bilde">
            <a:extLst>
              <a:ext uri="{FF2B5EF4-FFF2-40B4-BE49-F238E27FC236}">
                <a16:creationId xmlns:a16="http://schemas.microsoft.com/office/drawing/2014/main" id="{FB46A7AA-C7E8-4912-F7DE-9032955409C6}"/>
              </a:ext>
            </a:extLst>
          </p:cNvPr>
          <p:cNvSpPr>
            <a:spLocks noGrp="1" noChangeAspect="1"/>
          </p:cNvSpPr>
          <p:nvPr userDrawn="1">
            <p:ph type="pic" sz="quarter" idx="37" hasCustomPrompt="1"/>
          </p:nvPr>
        </p:nvSpPr>
        <p:spPr>
          <a:xfrm>
            <a:off x="2671918" y="1147733"/>
            <a:ext cx="2491200" cy="249120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1" name="Bakside fotokred">
            <a:extLst>
              <a:ext uri="{FF2B5EF4-FFF2-40B4-BE49-F238E27FC236}">
                <a16:creationId xmlns:a16="http://schemas.microsoft.com/office/drawing/2014/main" id="{2B2D7B10-B0E4-D1D4-667E-E53EBD8D50AB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676748" y="7093181"/>
            <a:ext cx="2481539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" name="Postadresse">
            <a:extLst>
              <a:ext uri="{FF2B5EF4-FFF2-40B4-BE49-F238E27FC236}">
                <a16:creationId xmlns:a16="http://schemas.microsoft.com/office/drawing/2014/main" id="{FC329058-011E-CCD0-A11A-E2E75139412B}"/>
              </a:ext>
            </a:extLst>
          </p:cNvPr>
          <p:cNvSpPr txBox="1"/>
          <p:nvPr userDrawn="1"/>
        </p:nvSpPr>
        <p:spPr>
          <a:xfrm>
            <a:off x="425294" y="1142232"/>
            <a:ext cx="115115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Postadresse</a:t>
            </a:r>
          </a:p>
          <a:p>
            <a:r>
              <a:rPr lang="nb-NO" sz="900" noProof="0" dirty="0"/>
              <a:t>Postboks 1213 Trudvang 3105 Tønsberg</a:t>
            </a:r>
          </a:p>
        </p:txBody>
      </p:sp>
      <p:sp>
        <p:nvSpPr>
          <p:cNvPr id="6" name="Besøksadresse">
            <a:extLst>
              <a:ext uri="{FF2B5EF4-FFF2-40B4-BE49-F238E27FC236}">
                <a16:creationId xmlns:a16="http://schemas.microsoft.com/office/drawing/2014/main" id="{19CE2724-F21D-8D08-705B-A88595CECAE6}"/>
              </a:ext>
            </a:extLst>
          </p:cNvPr>
          <p:cNvSpPr txBox="1"/>
          <p:nvPr userDrawn="1"/>
        </p:nvSpPr>
        <p:spPr>
          <a:xfrm>
            <a:off x="425295" y="1719174"/>
            <a:ext cx="92273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Besøksadresse</a:t>
            </a:r>
          </a:p>
          <a:p>
            <a:r>
              <a:rPr lang="nb-NO" sz="900" noProof="0" dirty="0"/>
              <a:t>Svend Foyns gate 9 3126 Tønsberg</a:t>
            </a:r>
          </a:p>
        </p:txBody>
      </p:sp>
      <p:sp>
        <p:nvSpPr>
          <p:cNvPr id="11" name="Kontakt">
            <a:extLst>
              <a:ext uri="{FF2B5EF4-FFF2-40B4-BE49-F238E27FC236}">
                <a16:creationId xmlns:a16="http://schemas.microsoft.com/office/drawing/2014/main" id="{14690AD7-7023-6815-BE4B-97B2257DFD54}"/>
              </a:ext>
            </a:extLst>
          </p:cNvPr>
          <p:cNvSpPr txBox="1"/>
          <p:nvPr userDrawn="1"/>
        </p:nvSpPr>
        <p:spPr>
          <a:xfrm>
            <a:off x="425295" y="2296117"/>
            <a:ext cx="16319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Kontakt</a:t>
            </a:r>
          </a:p>
          <a:p>
            <a:r>
              <a:rPr lang="nb-NO" sz="900" noProof="0" dirty="0"/>
              <a:t>33 34 40 00</a:t>
            </a:r>
          </a:p>
          <a:p>
            <a:r>
              <a:rPr lang="nb-NO" sz="900" noProof="0" dirty="0"/>
              <a:t>post@vestfoldfylke.no</a:t>
            </a:r>
          </a:p>
        </p:txBody>
      </p:sp>
      <p:grpSp>
        <p:nvGrpSpPr>
          <p:cNvPr id="10" name="VESTFOLD LOGO">
            <a:extLst>
              <a:ext uri="{FF2B5EF4-FFF2-40B4-BE49-F238E27FC236}">
                <a16:creationId xmlns:a16="http://schemas.microsoft.com/office/drawing/2014/main" id="{1F80A38B-D4BC-163F-0105-AEB6091C3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5295" y="430214"/>
            <a:ext cx="6437828" cy="360000"/>
            <a:chOff x="425295" y="430214"/>
            <a:chExt cx="6437828" cy="360000"/>
          </a:xfrm>
        </p:grpSpPr>
        <p:pic>
          <p:nvPicPr>
            <p:cNvPr id="7" name="Bakside">
              <a:extLst>
                <a:ext uri="{FF2B5EF4-FFF2-40B4-BE49-F238E27FC236}">
                  <a16:creationId xmlns:a16="http://schemas.microsoft.com/office/drawing/2014/main" id="{A1E163C1-ADA5-F50D-61DE-84DE0E26B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25295" y="430214"/>
              <a:ext cx="1085295" cy="360000"/>
            </a:xfrm>
            <a:prstGeom prst="rect">
              <a:avLst/>
            </a:prstGeom>
          </p:spPr>
        </p:pic>
        <p:pic>
          <p:nvPicPr>
            <p:cNvPr id="8" name="Forside" descr="Vestfold fylkeskommune logo">
              <a:extLst>
                <a:ext uri="{FF2B5EF4-FFF2-40B4-BE49-F238E27FC236}">
                  <a16:creationId xmlns:a16="http://schemas.microsoft.com/office/drawing/2014/main" id="{F23F0B5B-63D7-9DEE-64F2-BFDABAED5C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777828" y="430214"/>
              <a:ext cx="1085295" cy="360000"/>
            </a:xfrm>
            <a:prstGeom prst="rect">
              <a:avLst/>
            </a:prstGeom>
          </p:spPr>
        </p:pic>
      </p:grpSp>
      <p:sp>
        <p:nvSpPr>
          <p:cNvPr id="3" name="Kontakt">
            <a:extLst>
              <a:ext uri="{FF2B5EF4-FFF2-40B4-BE49-F238E27FC236}">
                <a16:creationId xmlns:a16="http://schemas.microsoft.com/office/drawing/2014/main" id="{25EF91BA-53A2-DCAE-5719-7902E3DDA959}"/>
              </a:ext>
            </a:extLst>
          </p:cNvPr>
          <p:cNvSpPr txBox="1"/>
          <p:nvPr userDrawn="1"/>
        </p:nvSpPr>
        <p:spPr>
          <a:xfrm>
            <a:off x="425295" y="2873060"/>
            <a:ext cx="16319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vestfoldfylke.no</a:t>
            </a:r>
            <a:endParaRPr lang="nb-NO" sz="900" noProof="0" dirty="0"/>
          </a:p>
        </p:txBody>
      </p:sp>
    </p:spTree>
    <p:extLst>
      <p:ext uri="{BB962C8B-B14F-4D97-AF65-F5344CB8AC3E}">
        <p14:creationId xmlns:p14="http://schemas.microsoft.com/office/powerpoint/2010/main" val="1352086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 userDrawn="1">
          <p15:clr>
            <a:srgbClr val="FBAE40"/>
          </p15:clr>
        </p15:guide>
        <p15:guide id="6" orient="horz" pos="4536" userDrawn="1">
          <p15:clr>
            <a:srgbClr val="FBAE40"/>
          </p15:clr>
        </p15:guide>
        <p15:guide id="7" pos="1689" userDrawn="1">
          <p15:clr>
            <a:srgbClr val="FBAE40"/>
          </p15:clr>
        </p15:guide>
        <p15:guide id="8" pos="6520" userDrawn="1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839" userDrawn="1">
          <p15:clr>
            <a:srgbClr val="FBAE40"/>
          </p15:clr>
        </p15:guide>
        <p15:guide id="11" orient="horz" pos="1633" userDrawn="1">
          <p15:clr>
            <a:srgbClr val="FBAE40"/>
          </p15:clr>
        </p15:guide>
        <p15:guide id="12" pos="3141" userDrawn="1">
          <p15:clr>
            <a:srgbClr val="FBAE40"/>
          </p15:clr>
        </p15:guide>
        <p15:guide id="13" pos="3594" userDrawn="1">
          <p15:clr>
            <a:srgbClr val="FBAE40"/>
          </p15:clr>
        </p15:guide>
        <p15:guide id="14" orient="horz" pos="2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ak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side tekstboks">
            <a:extLst>
              <a:ext uri="{FF2B5EF4-FFF2-40B4-BE49-F238E27FC236}">
                <a16:creationId xmlns:a16="http://schemas.microsoft.com/office/drawing/2014/main" id="{60571AB8-04E1-0A12-4BDC-44D3F91870C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69209" y="3639654"/>
            <a:ext cx="2491200" cy="3737433"/>
          </a:xfrm>
          <a:solidFill>
            <a:srgbClr val="CCDDDF"/>
          </a:solidFill>
        </p:spPr>
        <p:txBody>
          <a:bodyPr lIns="180000" tIns="180000" rIns="180000" bIns="180000" anchor="t">
            <a:norm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grpSp>
        <p:nvGrpSpPr>
          <p:cNvPr id="21" name="Toppfelt">
            <a:extLst>
              <a:ext uri="{FF2B5EF4-FFF2-40B4-BE49-F238E27FC236}">
                <a16:creationId xmlns:a16="http://schemas.microsoft.com/office/drawing/2014/main" id="{529779B5-8E65-886A-BC00-D0850A453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-631372"/>
            <a:ext cx="10691814" cy="528604"/>
            <a:chOff x="0" y="-631372"/>
            <a:chExt cx="10691814" cy="528604"/>
          </a:xfrm>
        </p:grpSpPr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5D586A10-F8F7-33C9-FE90-A2237655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8" y="-5705833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3" name="TekstSylinder 55">
              <a:extLst>
                <a:ext uri="{FF2B5EF4-FFF2-40B4-BE49-F238E27FC236}">
                  <a16:creationId xmlns:a16="http://schemas.microsoft.com/office/drawing/2014/main" id="{46504428-761B-DA41-67F0-22A66631621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8" y="-303419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sp>
          <p:nvSpPr>
            <p:cNvPr id="15" name="TekstSylinder 71">
              <a:extLst>
                <a:ext uri="{FF2B5EF4-FFF2-40B4-BE49-F238E27FC236}">
                  <a16:creationId xmlns:a16="http://schemas.microsoft.com/office/drawing/2014/main" id="{1A472359-556A-92E7-F115-0BCEC1D7C9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51904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FORSIDE</a:t>
              </a:r>
              <a:endParaRPr lang="nb-NO" sz="1000" b="0" dirty="0"/>
            </a:p>
          </p:txBody>
        </p:sp>
        <p:sp>
          <p:nvSpPr>
            <p:cNvPr id="17" name="TekstSylinder 72">
              <a:extLst>
                <a:ext uri="{FF2B5EF4-FFF2-40B4-BE49-F238E27FC236}">
                  <a16:creationId xmlns:a16="http://schemas.microsoft.com/office/drawing/2014/main" id="{B40A668B-5075-CBF1-242B-69B6F6E8A90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16897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BAKSIDE</a:t>
              </a:r>
              <a:endParaRPr lang="nb-NO" sz="1000" b="0" dirty="0"/>
            </a:p>
          </p:txBody>
        </p:sp>
        <p:cxnSp>
          <p:nvCxnSpPr>
            <p:cNvPr id="20" name="Rett linje 8">
              <a:extLst>
                <a:ext uri="{FF2B5EF4-FFF2-40B4-BE49-F238E27FC236}">
                  <a16:creationId xmlns:a16="http://schemas.microsoft.com/office/drawing/2014/main" id="{3E49A617-6E31-B5CA-6C0B-8B71F3708E6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5" y="-617084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0C45C332-8B17-4740-B25C-B4087E699E2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45908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Farger">
            <a:extLst>
              <a:ext uri="{FF2B5EF4-FFF2-40B4-BE49-F238E27FC236}">
                <a16:creationId xmlns:a16="http://schemas.microsoft.com/office/drawing/2014/main" id="{0ED84241-4FF2-5EAC-64F0-3C8D73E8E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18" name="Rectangle 120">
              <a:extLst>
                <a:ext uri="{FF2B5EF4-FFF2-40B4-BE49-F238E27FC236}">
                  <a16:creationId xmlns:a16="http://schemas.microsoft.com/office/drawing/2014/main" id="{C0141539-C160-FA98-5CBD-6F5EC4128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A22CCFE-A1D2-27BC-F235-4697558350C8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144" name="Rektangel 107">
                <a:extLst>
                  <a:ext uri="{FF2B5EF4-FFF2-40B4-BE49-F238E27FC236}">
                    <a16:creationId xmlns:a16="http://schemas.microsoft.com/office/drawing/2014/main" id="{389051B2-B123-E308-FC81-76F510A5F7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5" name="Rektangel 109">
                <a:extLst>
                  <a:ext uri="{FF2B5EF4-FFF2-40B4-BE49-F238E27FC236}">
                    <a16:creationId xmlns:a16="http://schemas.microsoft.com/office/drawing/2014/main" id="{EA27DCA9-AF5B-8BE3-932B-11BB21D308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6" name="Rektangel 111">
                <a:extLst>
                  <a:ext uri="{FF2B5EF4-FFF2-40B4-BE49-F238E27FC236}">
                    <a16:creationId xmlns:a16="http://schemas.microsoft.com/office/drawing/2014/main" id="{65139E78-FA9E-EECF-7D01-45C081D473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7" name="Rektangel 113">
                <a:extLst>
                  <a:ext uri="{FF2B5EF4-FFF2-40B4-BE49-F238E27FC236}">
                    <a16:creationId xmlns:a16="http://schemas.microsoft.com/office/drawing/2014/main" id="{BD60A94D-40DF-DB2E-B43C-C33422CDC9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8" name="Rektangel 115">
                <a:extLst>
                  <a:ext uri="{FF2B5EF4-FFF2-40B4-BE49-F238E27FC236}">
                    <a16:creationId xmlns:a16="http://schemas.microsoft.com/office/drawing/2014/main" id="{642BFF6D-2C7F-FAA0-A920-9F660E2436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9" name="Rektangel 117">
                <a:extLst>
                  <a:ext uri="{FF2B5EF4-FFF2-40B4-BE49-F238E27FC236}">
                    <a16:creationId xmlns:a16="http://schemas.microsoft.com/office/drawing/2014/main" id="{B8400234-902B-5314-B87D-5112D2F653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0" name="Rektangel 119">
                <a:extLst>
                  <a:ext uri="{FF2B5EF4-FFF2-40B4-BE49-F238E27FC236}">
                    <a16:creationId xmlns:a16="http://schemas.microsoft.com/office/drawing/2014/main" id="{69417905-2BEF-F167-B362-A915D5905F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1" name="Rektangel 121">
                <a:extLst>
                  <a:ext uri="{FF2B5EF4-FFF2-40B4-BE49-F238E27FC236}">
                    <a16:creationId xmlns:a16="http://schemas.microsoft.com/office/drawing/2014/main" id="{2F3E7E2E-AE04-7C53-E167-692849DF5A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2" name="Rektangel 123">
                <a:extLst>
                  <a:ext uri="{FF2B5EF4-FFF2-40B4-BE49-F238E27FC236}">
                    <a16:creationId xmlns:a16="http://schemas.microsoft.com/office/drawing/2014/main" id="{9174786D-7D19-7DC3-367D-DC9F9CCF8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3" name="Rektangel 125">
                <a:extLst>
                  <a:ext uri="{FF2B5EF4-FFF2-40B4-BE49-F238E27FC236}">
                    <a16:creationId xmlns:a16="http://schemas.microsoft.com/office/drawing/2014/main" id="{37B9C633-C3E9-C6B2-43D0-E74BA8C028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4" name="Rektangel 127">
                <a:extLst>
                  <a:ext uri="{FF2B5EF4-FFF2-40B4-BE49-F238E27FC236}">
                    <a16:creationId xmlns:a16="http://schemas.microsoft.com/office/drawing/2014/main" id="{9B510660-01AE-8778-ED02-8D1AF825DE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5" name="Rektangel 129">
                <a:extLst>
                  <a:ext uri="{FF2B5EF4-FFF2-40B4-BE49-F238E27FC236}">
                    <a16:creationId xmlns:a16="http://schemas.microsoft.com/office/drawing/2014/main" id="{C78012C0-5808-5772-7AF4-DF10AD86AF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6" name="Rektangel 131">
                <a:extLst>
                  <a:ext uri="{FF2B5EF4-FFF2-40B4-BE49-F238E27FC236}">
                    <a16:creationId xmlns:a16="http://schemas.microsoft.com/office/drawing/2014/main" id="{21CF3C74-7520-A469-D4A0-A6521F947D0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7" name="Rektangel 133">
                <a:extLst>
                  <a:ext uri="{FF2B5EF4-FFF2-40B4-BE49-F238E27FC236}">
                    <a16:creationId xmlns:a16="http://schemas.microsoft.com/office/drawing/2014/main" id="{C5C87F7B-7050-BEE0-5F13-ADFA1D9709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8" name="TekstSylinder 105">
                <a:extLst>
                  <a:ext uri="{FF2B5EF4-FFF2-40B4-BE49-F238E27FC236}">
                    <a16:creationId xmlns:a16="http://schemas.microsoft.com/office/drawing/2014/main" id="{CE1D9E90-5862-135E-7E3C-98D5D81EACA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159" name="Rektangel 133">
                <a:extLst>
                  <a:ext uri="{FF2B5EF4-FFF2-40B4-BE49-F238E27FC236}">
                    <a16:creationId xmlns:a16="http://schemas.microsoft.com/office/drawing/2014/main" id="{A03213F1-6712-B805-357A-079C92CE8B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BE597D1-0993-3C38-5888-3CE8E4C3B3E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125" name="Rektangel 107">
                <a:extLst>
                  <a:ext uri="{FF2B5EF4-FFF2-40B4-BE49-F238E27FC236}">
                    <a16:creationId xmlns:a16="http://schemas.microsoft.com/office/drawing/2014/main" id="{B32D3D49-7E0B-1FCD-CFE8-4DE222C4DF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6" name="Rektangel 109">
                <a:extLst>
                  <a:ext uri="{FF2B5EF4-FFF2-40B4-BE49-F238E27FC236}">
                    <a16:creationId xmlns:a16="http://schemas.microsoft.com/office/drawing/2014/main" id="{7F77B4A7-05E0-40C4-3C80-F7E94F182E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7" name="Rektangel 111">
                <a:extLst>
                  <a:ext uri="{FF2B5EF4-FFF2-40B4-BE49-F238E27FC236}">
                    <a16:creationId xmlns:a16="http://schemas.microsoft.com/office/drawing/2014/main" id="{AADA0321-B57E-EE52-5A94-8231F4E1A4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8" name="Rektangel 113">
                <a:extLst>
                  <a:ext uri="{FF2B5EF4-FFF2-40B4-BE49-F238E27FC236}">
                    <a16:creationId xmlns:a16="http://schemas.microsoft.com/office/drawing/2014/main" id="{50850159-EE12-59A2-E2C0-F0FAE49BBD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9" name="Rektangel 115">
                <a:extLst>
                  <a:ext uri="{FF2B5EF4-FFF2-40B4-BE49-F238E27FC236}">
                    <a16:creationId xmlns:a16="http://schemas.microsoft.com/office/drawing/2014/main" id="{9AAC5EFE-7FF0-4752-3AA5-660A4E515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0" name="Rektangel 117">
                <a:extLst>
                  <a:ext uri="{FF2B5EF4-FFF2-40B4-BE49-F238E27FC236}">
                    <a16:creationId xmlns:a16="http://schemas.microsoft.com/office/drawing/2014/main" id="{026DFF26-0DA5-7C4B-F67D-2A851F3AFA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1" name="Rektangel 119">
                <a:extLst>
                  <a:ext uri="{FF2B5EF4-FFF2-40B4-BE49-F238E27FC236}">
                    <a16:creationId xmlns:a16="http://schemas.microsoft.com/office/drawing/2014/main" id="{EED87574-C83F-63B9-4A78-66A25EE66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2" name="Rektangel 121">
                <a:extLst>
                  <a:ext uri="{FF2B5EF4-FFF2-40B4-BE49-F238E27FC236}">
                    <a16:creationId xmlns:a16="http://schemas.microsoft.com/office/drawing/2014/main" id="{E3A45A75-8ED3-3AB7-A6B0-1F134A0D45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3" name="Rektangel 123">
                <a:extLst>
                  <a:ext uri="{FF2B5EF4-FFF2-40B4-BE49-F238E27FC236}">
                    <a16:creationId xmlns:a16="http://schemas.microsoft.com/office/drawing/2014/main" id="{9989C6D4-1F05-23FC-5073-A3C0632443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4" name="Rektangel 125">
                <a:extLst>
                  <a:ext uri="{FF2B5EF4-FFF2-40B4-BE49-F238E27FC236}">
                    <a16:creationId xmlns:a16="http://schemas.microsoft.com/office/drawing/2014/main" id="{245672FB-D0A1-7D2C-12AE-8A78ED6C00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5" name="Rektangel 127">
                <a:extLst>
                  <a:ext uri="{FF2B5EF4-FFF2-40B4-BE49-F238E27FC236}">
                    <a16:creationId xmlns:a16="http://schemas.microsoft.com/office/drawing/2014/main" id="{2D5E8BC9-7527-48B6-ED9C-36C642A69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9" name="Rektangel 129">
                <a:extLst>
                  <a:ext uri="{FF2B5EF4-FFF2-40B4-BE49-F238E27FC236}">
                    <a16:creationId xmlns:a16="http://schemas.microsoft.com/office/drawing/2014/main" id="{41EAA8A7-A7C6-3CE5-7D76-084F64552A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0" name="Rektangel 131">
                <a:extLst>
                  <a:ext uri="{FF2B5EF4-FFF2-40B4-BE49-F238E27FC236}">
                    <a16:creationId xmlns:a16="http://schemas.microsoft.com/office/drawing/2014/main" id="{39DE0DF7-B69D-7FC7-0EBB-541BACB91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1" name="Rektangel 133">
                <a:extLst>
                  <a:ext uri="{FF2B5EF4-FFF2-40B4-BE49-F238E27FC236}">
                    <a16:creationId xmlns:a16="http://schemas.microsoft.com/office/drawing/2014/main" id="{B274B48A-1869-2DC7-3949-6C675754D3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2" name="TekstSylinder 105">
                <a:extLst>
                  <a:ext uri="{FF2B5EF4-FFF2-40B4-BE49-F238E27FC236}">
                    <a16:creationId xmlns:a16="http://schemas.microsoft.com/office/drawing/2014/main" id="{7F642C4A-BD50-091A-A299-CF10597DA76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143" name="Rektangel 133">
                <a:extLst>
                  <a:ext uri="{FF2B5EF4-FFF2-40B4-BE49-F238E27FC236}">
                    <a16:creationId xmlns:a16="http://schemas.microsoft.com/office/drawing/2014/main" id="{EFFD9CE1-9A4E-37F8-5EA7-40D2A1CA61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grpSp>
        <p:nvGrpSpPr>
          <p:cNvPr id="40" name="Instruks">
            <a:extLst>
              <a:ext uri="{FF2B5EF4-FFF2-40B4-BE49-F238E27FC236}">
                <a16:creationId xmlns:a16="http://schemas.microsoft.com/office/drawing/2014/main" id="{EB51B6D2-3FA8-CEA6-EAED-FA36D8A10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309599" y="-1"/>
            <a:ext cx="3390939" cy="7559675"/>
            <a:chOff x="13309599" y="-1"/>
            <a:chExt cx="3390939" cy="7559675"/>
          </a:xfrm>
        </p:grpSpPr>
        <p:sp>
          <p:nvSpPr>
            <p:cNvPr id="41" name="Rectangle 97">
              <a:extLst>
                <a:ext uri="{FF2B5EF4-FFF2-40B4-BE49-F238E27FC236}">
                  <a16:creationId xmlns:a16="http://schemas.microsoft.com/office/drawing/2014/main" id="{0512DB65-EC93-CEA5-FA02-327BFF88F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309599" y="-1"/>
              <a:ext cx="339093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2" name="TekstSylinder 6">
              <a:extLst>
                <a:ext uri="{FF2B5EF4-FFF2-40B4-BE49-F238E27FC236}">
                  <a16:creationId xmlns:a16="http://schemas.microsoft.com/office/drawing/2014/main" id="{36354D2F-AB2A-658E-BEC0-CCF12C7528E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401039" y="400049"/>
              <a:ext cx="31062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noProof="0" dirty="0"/>
                <a:t>Velg ikon fra vår ikonpakke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vår designmanual </a:t>
              </a:r>
              <a:r>
                <a:rPr lang="nb-NO" sz="1200" b="0" i="0" u="non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ar vi en startpakke med spesialtilpassede ikoner for bruk i PowerPoint. Ikonene har ideell størrelse for plassering i den sirkelformede plassholderen og trenger ikke tilpasning.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dirty="0"/>
                <a:t>Last ned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filen «SVG for PowerPoint» </a:t>
              </a:r>
              <a:r>
                <a:rPr lang="nb-NO" sz="1200" dirty="0"/>
                <a:t>fra www.telemarkfylke.no/ikoner. Etter å ha lagret filen må du pakke den ut. Det gjør du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ved å høyreklikke på filen og velge «Pakk ut alle».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Klikk på ikonet i plassholderen for å sette inn ikon. Hvis du allerede har plassert inn et ikon,</a:t>
              </a:r>
              <a:r>
                <a:rPr lang="nb-NO" sz="1200" dirty="0"/>
                <a:t> men ikke ønsker å bruke det,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marker og slett det før du velger et nytt.</a:t>
              </a:r>
            </a:p>
          </p:txBody>
        </p: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25E97342-BD01-219D-B6F5-A2BAA03BA3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777828" y="1142232"/>
            <a:ext cx="4483144" cy="1010033"/>
          </a:xfrm>
        </p:spPr>
        <p:txBody>
          <a:bodyPr/>
          <a:lstStyle/>
          <a:p>
            <a:r>
              <a:rPr lang="nb-NO"/>
              <a:t>Tittel på brosjyreforside med kort tittel på to linjer</a:t>
            </a:r>
          </a:p>
        </p:txBody>
      </p:sp>
      <p:sp>
        <p:nvSpPr>
          <p:cNvPr id="22" name="Forside bilde">
            <a:extLst>
              <a:ext uri="{FF2B5EF4-FFF2-40B4-BE49-F238E27FC236}">
                <a16:creationId xmlns:a16="http://schemas.microsoft.com/office/drawing/2014/main" id="{DEE0B2C8-4DE8-0123-83D1-F34B804A66EF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5529263" y="2392363"/>
            <a:ext cx="4984750" cy="498475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9" name="Forside fotokred">
            <a:extLst>
              <a:ext uri="{FF2B5EF4-FFF2-40B4-BE49-F238E27FC236}">
                <a16:creationId xmlns:a16="http://schemas.microsoft.com/office/drawing/2014/main" id="{006652E9-40FC-06FE-2181-52FB1DE701B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528696" y="2152265"/>
            <a:ext cx="4985318" cy="240097"/>
          </a:xfrm>
        </p:spPr>
        <p:txBody>
          <a:bodyPr wrap="square" lIns="72000" tIns="72000" rIns="0" bIns="36000" anchor="b"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33" name="Form 5">
            <a:extLst>
              <a:ext uri="{FF2B5EF4-FFF2-40B4-BE49-F238E27FC236}">
                <a16:creationId xmlns:a16="http://schemas.microsoft.com/office/drawing/2014/main" id="{DD6F82AA-D7AE-9B51-737D-21E875DA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78009" y="6131487"/>
            <a:ext cx="1245600" cy="1245600"/>
          </a:xfr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6" name="Form 4">
            <a:extLst>
              <a:ext uri="{FF2B5EF4-FFF2-40B4-BE49-F238E27FC236}">
                <a16:creationId xmlns:a16="http://schemas.microsoft.com/office/drawing/2014/main" id="{DC53DE4F-A554-3401-4AB4-87DCE7ED7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423057" y="4885887"/>
            <a:ext cx="1245600" cy="2491200"/>
          </a:xfrm>
          <a:custGeom>
            <a:avLst/>
            <a:gdLst>
              <a:gd name="connsiteX0" fmla="*/ 1 w 1245600"/>
              <a:gd name="connsiteY0" fmla="*/ 0 h 2491200"/>
              <a:gd name="connsiteX1" fmla="*/ 1239169 w 1245600"/>
              <a:gd name="connsiteY1" fmla="*/ 1118493 h 2491200"/>
              <a:gd name="connsiteX2" fmla="*/ 1245528 w 1245600"/>
              <a:gd name="connsiteY2" fmla="*/ 1244434 h 2491200"/>
              <a:gd name="connsiteX3" fmla="*/ 1245600 w 1245600"/>
              <a:gd name="connsiteY3" fmla="*/ 1244434 h 2491200"/>
              <a:gd name="connsiteX4" fmla="*/ 1245600 w 1245600"/>
              <a:gd name="connsiteY4" fmla="*/ 1245867 h 2491200"/>
              <a:gd name="connsiteX5" fmla="*/ 1245600 w 1245600"/>
              <a:gd name="connsiteY5" fmla="*/ 1245876 h 2491200"/>
              <a:gd name="connsiteX6" fmla="*/ 1245600 w 1245600"/>
              <a:gd name="connsiteY6" fmla="*/ 1245876 h 2491200"/>
              <a:gd name="connsiteX7" fmla="*/ 1245600 w 1245600"/>
              <a:gd name="connsiteY7" fmla="*/ 1245886 h 2491200"/>
              <a:gd name="connsiteX8" fmla="*/ 1245600 w 1245600"/>
              <a:gd name="connsiteY8" fmla="*/ 2491200 h 2491200"/>
              <a:gd name="connsiteX9" fmla="*/ 0 w 1245600"/>
              <a:gd name="connsiteY9" fmla="*/ 2491200 h 2491200"/>
              <a:gd name="connsiteX10" fmla="*/ 0 w 1245600"/>
              <a:gd name="connsiteY10" fmla="*/ 1244434 h 2491200"/>
              <a:gd name="connsiteX11" fmla="*/ 1 w 1245600"/>
              <a:gd name="connsiteY11" fmla="*/ 1244434 h 24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5600" h="2491200">
                <a:moveTo>
                  <a:pt x="1" y="0"/>
                </a:moveTo>
                <a:cubicBezTo>
                  <a:pt x="644930" y="0"/>
                  <a:pt x="1175383" y="490252"/>
                  <a:pt x="1239169" y="1118493"/>
                </a:cubicBezTo>
                <a:lnTo>
                  <a:pt x="1245528" y="1244434"/>
                </a:lnTo>
                <a:lnTo>
                  <a:pt x="1245600" y="1244434"/>
                </a:lnTo>
                <a:lnTo>
                  <a:pt x="1245600" y="1245867"/>
                </a:lnTo>
                <a:lnTo>
                  <a:pt x="1245600" y="1245876"/>
                </a:lnTo>
                <a:lnTo>
                  <a:pt x="1245600" y="1245876"/>
                </a:lnTo>
                <a:lnTo>
                  <a:pt x="1245600" y="1245886"/>
                </a:lnTo>
                <a:lnTo>
                  <a:pt x="1245600" y="2491200"/>
                </a:lnTo>
                <a:lnTo>
                  <a:pt x="0" y="2491200"/>
                </a:lnTo>
                <a:lnTo>
                  <a:pt x="0" y="1244434"/>
                </a:lnTo>
                <a:lnTo>
                  <a:pt x="1" y="1244434"/>
                </a:lnTo>
                <a:close/>
              </a:path>
            </a:pathLst>
          </a:custGeom>
          <a:solidFill>
            <a:srgbClr val="00526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4" name="Form 3">
            <a:extLst>
              <a:ext uri="{FF2B5EF4-FFF2-40B4-BE49-F238E27FC236}">
                <a16:creationId xmlns:a16="http://schemas.microsoft.com/office/drawing/2014/main" id="{30480B48-DC3D-A6BA-A8D6-B7C58E8A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78009" y="4884738"/>
            <a:ext cx="1245600" cy="1245600"/>
          </a:xfrm>
          <a:prstGeom prst="ellipse">
            <a:avLst/>
          </a:prstGeo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Form 2">
            <a:extLst>
              <a:ext uri="{FF2B5EF4-FFF2-40B4-BE49-F238E27FC236}">
                <a16:creationId xmlns:a16="http://schemas.microsoft.com/office/drawing/2014/main" id="{0E58C127-BBD5-2A0B-0641-1B20F7BB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423057" y="3639538"/>
            <a:ext cx="1245600" cy="1245600"/>
          </a:xfrm>
          <a:custGeom>
            <a:avLst/>
            <a:gdLst>
              <a:gd name="connsiteX0" fmla="*/ 622800 w 1245600"/>
              <a:gd name="connsiteY0" fmla="*/ 0 h 1245600"/>
              <a:gd name="connsiteX1" fmla="*/ 1245600 w 1245600"/>
              <a:gd name="connsiteY1" fmla="*/ 622800 h 1245600"/>
              <a:gd name="connsiteX2" fmla="*/ 622800 w 1245600"/>
              <a:gd name="connsiteY2" fmla="*/ 1245600 h 1245600"/>
              <a:gd name="connsiteX3" fmla="*/ 0 w 1245600"/>
              <a:gd name="connsiteY3" fmla="*/ 1245600 h 1245600"/>
              <a:gd name="connsiteX4" fmla="*/ 0 w 1245600"/>
              <a:gd name="connsiteY4" fmla="*/ 622800 h 1245600"/>
              <a:gd name="connsiteX5" fmla="*/ 622800 w 1245600"/>
              <a:gd name="connsiteY5" fmla="*/ 0 h 12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600" h="1245600">
                <a:moveTo>
                  <a:pt x="622800" y="0"/>
                </a:moveTo>
                <a:cubicBezTo>
                  <a:pt x="966763" y="0"/>
                  <a:pt x="1245600" y="278837"/>
                  <a:pt x="1245600" y="622800"/>
                </a:cubicBezTo>
                <a:cubicBezTo>
                  <a:pt x="1245600" y="966763"/>
                  <a:pt x="966763" y="1245600"/>
                  <a:pt x="622800" y="1245600"/>
                </a:cubicBezTo>
                <a:lnTo>
                  <a:pt x="0" y="1245600"/>
                </a:lnTo>
                <a:lnTo>
                  <a:pt x="0" y="622800"/>
                </a:lnTo>
                <a:cubicBezTo>
                  <a:pt x="0" y="278837"/>
                  <a:pt x="278837" y="0"/>
                  <a:pt x="622800" y="0"/>
                </a:cubicBezTo>
                <a:close/>
              </a:path>
            </a:pathLst>
          </a:custGeom>
          <a:solidFill>
            <a:srgbClr val="CCDDE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3" name="Form 1">
            <a:extLst>
              <a:ext uri="{FF2B5EF4-FFF2-40B4-BE49-F238E27FC236}">
                <a16:creationId xmlns:a16="http://schemas.microsoft.com/office/drawing/2014/main" id="{947DD305-85C4-AA34-B533-6C6493D0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78009" y="3639538"/>
            <a:ext cx="1245600" cy="1245600"/>
          </a:xfrm>
          <a:solidFill>
            <a:srgbClr val="00526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0" name="Bakside bilde">
            <a:extLst>
              <a:ext uri="{FF2B5EF4-FFF2-40B4-BE49-F238E27FC236}">
                <a16:creationId xmlns:a16="http://schemas.microsoft.com/office/drawing/2014/main" id="{FB46A7AA-C7E8-4912-F7DE-9032955409C6}"/>
              </a:ext>
            </a:extLst>
          </p:cNvPr>
          <p:cNvSpPr>
            <a:spLocks noGrp="1" noChangeAspect="1"/>
          </p:cNvSpPr>
          <p:nvPr userDrawn="1">
            <p:ph type="pic" sz="quarter" idx="37" hasCustomPrompt="1"/>
          </p:nvPr>
        </p:nvSpPr>
        <p:spPr>
          <a:xfrm>
            <a:off x="2671918" y="1147733"/>
            <a:ext cx="2491200" cy="249120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1" name="Bakside fotokred">
            <a:extLst>
              <a:ext uri="{FF2B5EF4-FFF2-40B4-BE49-F238E27FC236}">
                <a16:creationId xmlns:a16="http://schemas.microsoft.com/office/drawing/2014/main" id="{2B2D7B10-B0E4-D1D4-667E-E53EBD8D50AB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676748" y="7093181"/>
            <a:ext cx="2481539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A0BA56-B130-AE8C-A2CF-20F5C00B7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5295" y="430214"/>
            <a:ext cx="6437828" cy="360000"/>
            <a:chOff x="425295" y="430214"/>
            <a:chExt cx="6437828" cy="360000"/>
          </a:xfrm>
        </p:grpSpPr>
        <p:pic>
          <p:nvPicPr>
            <p:cNvPr id="5" name="Bakside">
              <a:extLst>
                <a:ext uri="{FF2B5EF4-FFF2-40B4-BE49-F238E27FC236}">
                  <a16:creationId xmlns:a16="http://schemas.microsoft.com/office/drawing/2014/main" id="{712B7A99-48BF-3C05-073B-020BFE83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25295" y="430214"/>
              <a:ext cx="1085295" cy="360000"/>
            </a:xfrm>
            <a:prstGeom prst="rect">
              <a:avLst/>
            </a:prstGeom>
          </p:spPr>
        </p:pic>
        <p:pic>
          <p:nvPicPr>
            <p:cNvPr id="7" name="Forside" descr="Vestfold fylkeskommune logo">
              <a:extLst>
                <a:ext uri="{FF2B5EF4-FFF2-40B4-BE49-F238E27FC236}">
                  <a16:creationId xmlns:a16="http://schemas.microsoft.com/office/drawing/2014/main" id="{7E24DAB8-9390-073E-3989-16E33CA62F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777828" y="430214"/>
              <a:ext cx="1085295" cy="360000"/>
            </a:xfrm>
            <a:prstGeom prst="rect">
              <a:avLst/>
            </a:prstGeom>
          </p:spPr>
        </p:pic>
      </p:grpSp>
      <p:sp>
        <p:nvSpPr>
          <p:cNvPr id="10" name="Postadresse">
            <a:extLst>
              <a:ext uri="{FF2B5EF4-FFF2-40B4-BE49-F238E27FC236}">
                <a16:creationId xmlns:a16="http://schemas.microsoft.com/office/drawing/2014/main" id="{DA79FCFF-0696-D5E3-A1A5-18532B1EBD92}"/>
              </a:ext>
            </a:extLst>
          </p:cNvPr>
          <p:cNvSpPr txBox="1"/>
          <p:nvPr userDrawn="1"/>
        </p:nvSpPr>
        <p:spPr>
          <a:xfrm>
            <a:off x="425294" y="1142232"/>
            <a:ext cx="115115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Postadresse</a:t>
            </a:r>
          </a:p>
          <a:p>
            <a:r>
              <a:rPr lang="nb-NO" sz="900" noProof="0" dirty="0"/>
              <a:t>Postboks 1213 Trudvang 3105 Tønsberg</a:t>
            </a:r>
          </a:p>
        </p:txBody>
      </p:sp>
      <p:sp>
        <p:nvSpPr>
          <p:cNvPr id="14" name="Besøksadresse">
            <a:extLst>
              <a:ext uri="{FF2B5EF4-FFF2-40B4-BE49-F238E27FC236}">
                <a16:creationId xmlns:a16="http://schemas.microsoft.com/office/drawing/2014/main" id="{B898B04F-D4F1-0523-3FBD-0F045C46B487}"/>
              </a:ext>
            </a:extLst>
          </p:cNvPr>
          <p:cNvSpPr txBox="1"/>
          <p:nvPr userDrawn="1"/>
        </p:nvSpPr>
        <p:spPr>
          <a:xfrm>
            <a:off x="425295" y="1719174"/>
            <a:ext cx="92273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Besøksadresse</a:t>
            </a:r>
          </a:p>
          <a:p>
            <a:r>
              <a:rPr lang="nb-NO" sz="900" noProof="0" dirty="0"/>
              <a:t>Svend Foyns gate 9 3126 Tønsberg</a:t>
            </a:r>
          </a:p>
        </p:txBody>
      </p:sp>
      <p:sp>
        <p:nvSpPr>
          <p:cNvPr id="16" name="Kontakt">
            <a:extLst>
              <a:ext uri="{FF2B5EF4-FFF2-40B4-BE49-F238E27FC236}">
                <a16:creationId xmlns:a16="http://schemas.microsoft.com/office/drawing/2014/main" id="{C643D222-070B-CCCE-5C62-BB264F6292C2}"/>
              </a:ext>
            </a:extLst>
          </p:cNvPr>
          <p:cNvSpPr txBox="1"/>
          <p:nvPr userDrawn="1"/>
        </p:nvSpPr>
        <p:spPr>
          <a:xfrm>
            <a:off x="425295" y="2296117"/>
            <a:ext cx="16319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Kontakt</a:t>
            </a:r>
          </a:p>
          <a:p>
            <a:r>
              <a:rPr lang="nb-NO" sz="900" noProof="0" dirty="0"/>
              <a:t>33 34 40 00</a:t>
            </a:r>
          </a:p>
          <a:p>
            <a:r>
              <a:rPr lang="nb-NO" sz="900" noProof="0" dirty="0"/>
              <a:t>post@vestfoldfylke.no</a:t>
            </a:r>
          </a:p>
        </p:txBody>
      </p:sp>
      <p:sp>
        <p:nvSpPr>
          <p:cNvPr id="2" name="Forside ikon">
            <a:extLst>
              <a:ext uri="{FF2B5EF4-FFF2-40B4-BE49-F238E27FC236}">
                <a16:creationId xmlns:a16="http://schemas.microsoft.com/office/drawing/2014/main" id="{5FA8F1DF-C165-4F58-D380-D3B305CE059A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8432074" y="5301343"/>
            <a:ext cx="1800000" cy="1800000"/>
          </a:xfrm>
          <a:prstGeom prst="ellipse">
            <a:avLst/>
          </a:prstGeom>
          <a:solidFill>
            <a:srgbClr val="CCDDDF"/>
          </a:solidFill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24" name="Kontakt">
            <a:extLst>
              <a:ext uri="{FF2B5EF4-FFF2-40B4-BE49-F238E27FC236}">
                <a16:creationId xmlns:a16="http://schemas.microsoft.com/office/drawing/2014/main" id="{3A573BAB-A251-9739-0285-C1E530BC7D78}"/>
              </a:ext>
            </a:extLst>
          </p:cNvPr>
          <p:cNvSpPr txBox="1"/>
          <p:nvPr userDrawn="1"/>
        </p:nvSpPr>
        <p:spPr>
          <a:xfrm>
            <a:off x="425295" y="2873060"/>
            <a:ext cx="16319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vestfoldfylke.no</a:t>
            </a:r>
            <a:endParaRPr lang="nb-NO" sz="900" noProof="0" dirty="0"/>
          </a:p>
        </p:txBody>
      </p:sp>
    </p:spTree>
    <p:extLst>
      <p:ext uri="{BB962C8B-B14F-4D97-AF65-F5344CB8AC3E}">
        <p14:creationId xmlns:p14="http://schemas.microsoft.com/office/powerpoint/2010/main" val="186699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 userDrawn="1">
          <p15:clr>
            <a:srgbClr val="FBAE40"/>
          </p15:clr>
        </p15:guide>
        <p15:guide id="6" orient="horz" pos="4536" userDrawn="1">
          <p15:clr>
            <a:srgbClr val="FBAE40"/>
          </p15:clr>
        </p15:guide>
        <p15:guide id="7" pos="1689" userDrawn="1">
          <p15:clr>
            <a:srgbClr val="FBAE40"/>
          </p15:clr>
        </p15:guide>
        <p15:guide id="8" pos="6520" userDrawn="1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839" userDrawn="1">
          <p15:clr>
            <a:srgbClr val="FBAE40"/>
          </p15:clr>
        </p15:guide>
        <p15:guide id="11" orient="horz" pos="1633" userDrawn="1">
          <p15:clr>
            <a:srgbClr val="FBAE40"/>
          </p15:clr>
        </p15:guide>
        <p15:guide id="12" pos="3141" userDrawn="1">
          <p15:clr>
            <a:srgbClr val="FBAE40"/>
          </p15:clr>
        </p15:guide>
        <p15:guide id="13" pos="3594" userDrawn="1">
          <p15:clr>
            <a:srgbClr val="FBAE40"/>
          </p15:clr>
        </p15:guide>
        <p15:guide id="14" orient="horz" pos="2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 og tekst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oppfelt">
            <a:extLst>
              <a:ext uri="{FF2B5EF4-FFF2-40B4-BE49-F238E27FC236}">
                <a16:creationId xmlns:a16="http://schemas.microsoft.com/office/drawing/2014/main" id="{40788D66-3E89-23F0-F60D-BEE5DAB4E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85DEAD-EC4A-2FC5-462E-DA2F2AE67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8" name="TekstSylinder 55">
              <a:extLst>
                <a:ext uri="{FF2B5EF4-FFF2-40B4-BE49-F238E27FC236}">
                  <a16:creationId xmlns:a16="http://schemas.microsoft.com/office/drawing/2014/main" id="{3110E30E-382D-37EC-78D9-C09AACDE54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2" name="Rett linje 8">
              <a:extLst>
                <a:ext uri="{FF2B5EF4-FFF2-40B4-BE49-F238E27FC236}">
                  <a16:creationId xmlns:a16="http://schemas.microsoft.com/office/drawing/2014/main" id="{F1408281-FBFE-072A-64FF-03EC14BA06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91" name="Tittel 90">
            <a:extLst>
              <a:ext uri="{FF2B5EF4-FFF2-40B4-BE49-F238E27FC236}">
                <a16:creationId xmlns:a16="http://schemas.microsoft.com/office/drawing/2014/main" id="{51273F4E-873C-BBDF-72F2-383AE45C3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pt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" name="Text Placeholder 48">
            <a:extLst>
              <a:ext uri="{FF2B5EF4-FFF2-40B4-BE49-F238E27FC236}">
                <a16:creationId xmlns:a16="http://schemas.microsoft.com/office/drawing/2014/main" id="{69ADA73A-E485-C7DF-E00A-D59C72EE68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6F8A3B56-50D3-128D-4858-B47C09FAC1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pt brukes for å utheve essensen i den lille brosjyren.</a:t>
            </a:r>
          </a:p>
        </p:txBody>
      </p:sp>
      <p:sp>
        <p:nvSpPr>
          <p:cNvPr id="5" name="Plassholder for tekst 23">
            <a:extLst>
              <a:ext uri="{FF2B5EF4-FFF2-40B4-BE49-F238E27FC236}">
                <a16:creationId xmlns:a16="http://schemas.microsoft.com/office/drawing/2014/main" id="{19841F35-B832-E5E4-D8C5-F475569370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9" name="Plassholder for tekst 23">
            <a:extLst>
              <a:ext uri="{FF2B5EF4-FFF2-40B4-BE49-F238E27FC236}">
                <a16:creationId xmlns:a16="http://schemas.microsoft.com/office/drawing/2014/main" id="{8AB3A71C-3EDD-6CA0-C9A3-B22B40E81E0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AB11D3F6-32E8-A437-AE39-69081D2FB8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3677" y="3395382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fire.</a:t>
            </a:r>
          </a:p>
        </p:txBody>
      </p:sp>
      <p:sp>
        <p:nvSpPr>
          <p:cNvPr id="14" name="Plassholder for tekst 23">
            <a:extLst>
              <a:ext uri="{FF2B5EF4-FFF2-40B4-BE49-F238E27FC236}">
                <a16:creationId xmlns:a16="http://schemas.microsoft.com/office/drawing/2014/main" id="{DF5D5404-153D-5B01-A6F2-67D8DA1BF4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43180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r og tekst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pfelt">
            <a:extLst>
              <a:ext uri="{FF2B5EF4-FFF2-40B4-BE49-F238E27FC236}">
                <a16:creationId xmlns:a16="http://schemas.microsoft.com/office/drawing/2014/main" id="{2B1AF905-A839-4569-F1F0-D46A59BCA2A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418A1EA8-F807-5862-1B10-1D028FBE9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7" name="TekstSylinder 55">
              <a:extLst>
                <a:ext uri="{FF2B5EF4-FFF2-40B4-BE49-F238E27FC236}">
                  <a16:creationId xmlns:a16="http://schemas.microsoft.com/office/drawing/2014/main" id="{0A603334-1698-74B7-840C-F15E154424E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8" name="Rett linje 8">
              <a:extLst>
                <a:ext uri="{FF2B5EF4-FFF2-40B4-BE49-F238E27FC236}">
                  <a16:creationId xmlns:a16="http://schemas.microsoft.com/office/drawing/2014/main" id="{816F8F87-34A0-4744-1C20-8BEF5927AE5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5FC03830-D3F5-2823-3B6F-08B3AE4DF04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772600" y="4839633"/>
            <a:ext cx="2138400" cy="2138400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8F3B7828-56C8-E66B-DDAF-2F2B1A0D071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33901" y="3395078"/>
            <a:ext cx="2138400" cy="3582956"/>
          </a:xfrm>
          <a:noFill/>
        </p:spPr>
        <p:txBody>
          <a:bodyPr lIns="251999" tIns="251999" rIns="216000" bIns="108000"/>
          <a:lstStyle>
            <a:lvl1pPr marL="0" marR="0" indent="0" algn="l" defTabSz="818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/>
            </a:lvl1pPr>
          </a:lstStyle>
          <a:p>
            <a:r>
              <a:rPr lang="nb-NO" dirty="0"/>
              <a:t>Klikk på ikonet i bildefeltet for å sette inn bilde</a:t>
            </a:r>
          </a:p>
        </p:txBody>
      </p:sp>
      <p:sp>
        <p:nvSpPr>
          <p:cNvPr id="12" name="Text Placeholder 48">
            <a:extLst>
              <a:ext uri="{FF2B5EF4-FFF2-40B4-BE49-F238E27FC236}">
                <a16:creationId xmlns:a16="http://schemas.microsoft.com/office/drawing/2014/main" id="{F52E66CA-61BD-328D-53B3-31ABBC7443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30143" y="6988935"/>
            <a:ext cx="2138400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3" name="Text Placeholder 48">
            <a:extLst>
              <a:ext uri="{FF2B5EF4-FFF2-40B4-BE49-F238E27FC236}">
                <a16:creationId xmlns:a16="http://schemas.microsoft.com/office/drawing/2014/main" id="{84AF02FC-35F1-D0C0-B146-99139B3781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67943" y="6988935"/>
            <a:ext cx="2138400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" name="Tittel 90">
            <a:extLst>
              <a:ext uri="{FF2B5EF4-FFF2-40B4-BE49-F238E27FC236}">
                <a16:creationId xmlns:a16="http://schemas.microsoft.com/office/drawing/2014/main" id="{D5AAFE9E-F117-934F-E648-C3AA9882D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BCF7A5ED-9BC0-756E-210B-3DEA1939E7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FDAF9855-8260-6FC0-D70B-EB2D37CC7D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7B7B83FE-40E0-C632-0E96-71A53F0CD3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14" name="Plassholder for tekst 23">
            <a:extLst>
              <a:ext uri="{FF2B5EF4-FFF2-40B4-BE49-F238E27FC236}">
                <a16:creationId xmlns:a16="http://schemas.microsoft.com/office/drawing/2014/main" id="{D63D247F-A4E6-24D8-5B19-289FD5C251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130089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8" name="Plassholder for tekst 23">
            <a:extLst>
              <a:ext uri="{FF2B5EF4-FFF2-40B4-BE49-F238E27FC236}">
                <a16:creationId xmlns:a16="http://schemas.microsoft.com/office/drawing/2014/main" id="{7E600283-C454-8BF2-2098-DC56BDE097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308082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, tekst mm.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pfelt">
            <a:extLst>
              <a:ext uri="{FF2B5EF4-FFF2-40B4-BE49-F238E27FC236}">
                <a16:creationId xmlns:a16="http://schemas.microsoft.com/office/drawing/2014/main" id="{FEE9DDAE-5DF6-A053-5257-68B96CE3BB5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0FF72AD0-A7EE-2E7C-CCBD-89A7BE6F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3" name="TekstSylinder 55">
              <a:extLst>
                <a:ext uri="{FF2B5EF4-FFF2-40B4-BE49-F238E27FC236}">
                  <a16:creationId xmlns:a16="http://schemas.microsoft.com/office/drawing/2014/main" id="{6AA8FE38-ED91-7B0B-7DA9-3F60D3F2A21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4" name="Rett linje 8">
              <a:extLst>
                <a:ext uri="{FF2B5EF4-FFF2-40B4-BE49-F238E27FC236}">
                  <a16:creationId xmlns:a16="http://schemas.microsoft.com/office/drawing/2014/main" id="{6D20523B-0E32-D318-7D6F-4B6D337112D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760AA23-CB23-BE1E-0A3E-0C663ECE510A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782044" y="3395077"/>
            <a:ext cx="4473869" cy="3737998"/>
          </a:xfrm>
        </p:spPr>
        <p:txBody>
          <a:bodyPr lIns="251999" tIns="251999" rIns="216000" bIns="108000"/>
          <a:lstStyle>
            <a:lvl1pPr marL="0" indent="0">
              <a:lnSpc>
                <a:spcPct val="110000"/>
              </a:lnSpc>
              <a:buNone/>
              <a:defRPr sz="1200" i="1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nb-NO" dirty="0"/>
              <a:t>Klikk for å sette inn figur, tabell eller annet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4" name="Tittel 90">
            <a:extLst>
              <a:ext uri="{FF2B5EF4-FFF2-40B4-BE49-F238E27FC236}">
                <a16:creationId xmlns:a16="http://schemas.microsoft.com/office/drawing/2014/main" id="{9DFB59DF-AC41-E6C4-CCC7-010781B49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92884620-3140-A45A-AAC5-687018DD80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8" name="Text Placeholder 48">
            <a:extLst>
              <a:ext uri="{FF2B5EF4-FFF2-40B4-BE49-F238E27FC236}">
                <a16:creationId xmlns:a16="http://schemas.microsoft.com/office/drawing/2014/main" id="{A3CC4F50-0F5C-E3B0-C6D0-23712191C9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04E04B77-BD8E-B436-1BDE-FCD135F13F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B592C9D9-72DC-6C61-67F1-85527BA476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360769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, tekst og ikon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Farger">
            <a:extLst>
              <a:ext uri="{FF2B5EF4-FFF2-40B4-BE49-F238E27FC236}">
                <a16:creationId xmlns:a16="http://schemas.microsoft.com/office/drawing/2014/main" id="{1E01D781-1B42-4ECE-0E6F-972240D6A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12" name="Rectangle 120">
              <a:extLst>
                <a:ext uri="{FF2B5EF4-FFF2-40B4-BE49-F238E27FC236}">
                  <a16:creationId xmlns:a16="http://schemas.microsoft.com/office/drawing/2014/main" id="{5AE84E15-D73E-5BE0-B7DF-E602C070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B9FC00-D999-B9A3-46C9-48322AE7851F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31" name="Rektangel 107">
                <a:extLst>
                  <a:ext uri="{FF2B5EF4-FFF2-40B4-BE49-F238E27FC236}">
                    <a16:creationId xmlns:a16="http://schemas.microsoft.com/office/drawing/2014/main" id="{2E948FE5-A4CB-CDCE-01CC-82B86B0905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2" name="Rektangel 109">
                <a:extLst>
                  <a:ext uri="{FF2B5EF4-FFF2-40B4-BE49-F238E27FC236}">
                    <a16:creationId xmlns:a16="http://schemas.microsoft.com/office/drawing/2014/main" id="{058399BE-D85D-DA28-D8A2-3A966B4461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11">
                <a:extLst>
                  <a:ext uri="{FF2B5EF4-FFF2-40B4-BE49-F238E27FC236}">
                    <a16:creationId xmlns:a16="http://schemas.microsoft.com/office/drawing/2014/main" id="{95BFEE1A-BB78-16F6-3BAE-A916147F227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13">
                <a:extLst>
                  <a:ext uri="{FF2B5EF4-FFF2-40B4-BE49-F238E27FC236}">
                    <a16:creationId xmlns:a16="http://schemas.microsoft.com/office/drawing/2014/main" id="{9C9802BD-F6D9-BE79-2802-BBA7EC1E2C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15">
                <a:extLst>
                  <a:ext uri="{FF2B5EF4-FFF2-40B4-BE49-F238E27FC236}">
                    <a16:creationId xmlns:a16="http://schemas.microsoft.com/office/drawing/2014/main" id="{46CD39D3-6AA4-9E18-12FC-E2E0B18A2B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17">
                <a:extLst>
                  <a:ext uri="{FF2B5EF4-FFF2-40B4-BE49-F238E27FC236}">
                    <a16:creationId xmlns:a16="http://schemas.microsoft.com/office/drawing/2014/main" id="{F15D73D1-8BF7-E1CD-C7C9-58284A4092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19">
                <a:extLst>
                  <a:ext uri="{FF2B5EF4-FFF2-40B4-BE49-F238E27FC236}">
                    <a16:creationId xmlns:a16="http://schemas.microsoft.com/office/drawing/2014/main" id="{5453A0DD-9BC3-40A4-3795-C89E9443B6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1">
                <a:extLst>
                  <a:ext uri="{FF2B5EF4-FFF2-40B4-BE49-F238E27FC236}">
                    <a16:creationId xmlns:a16="http://schemas.microsoft.com/office/drawing/2014/main" id="{D2AE17F4-8106-B44B-DF0E-38DE90236F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23">
                <a:extLst>
                  <a:ext uri="{FF2B5EF4-FFF2-40B4-BE49-F238E27FC236}">
                    <a16:creationId xmlns:a16="http://schemas.microsoft.com/office/drawing/2014/main" id="{2C4B5DE4-2981-2C48-3BFD-3C56BA7FA4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25">
                <a:extLst>
                  <a:ext uri="{FF2B5EF4-FFF2-40B4-BE49-F238E27FC236}">
                    <a16:creationId xmlns:a16="http://schemas.microsoft.com/office/drawing/2014/main" id="{FFA71CF9-9D6A-AE2B-6E47-B92FB60D2C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27">
                <a:extLst>
                  <a:ext uri="{FF2B5EF4-FFF2-40B4-BE49-F238E27FC236}">
                    <a16:creationId xmlns:a16="http://schemas.microsoft.com/office/drawing/2014/main" id="{62C7F073-8647-A976-2E74-2011E3BB24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2" name="Rektangel 129">
                <a:extLst>
                  <a:ext uri="{FF2B5EF4-FFF2-40B4-BE49-F238E27FC236}">
                    <a16:creationId xmlns:a16="http://schemas.microsoft.com/office/drawing/2014/main" id="{13CA5EDB-BDE9-BB75-2872-D044164D16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3" name="Rektangel 131">
                <a:extLst>
                  <a:ext uri="{FF2B5EF4-FFF2-40B4-BE49-F238E27FC236}">
                    <a16:creationId xmlns:a16="http://schemas.microsoft.com/office/drawing/2014/main" id="{4344B2E3-4F5C-63D8-034B-22B74064E4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5" name="Rektangel 133">
                <a:extLst>
                  <a:ext uri="{FF2B5EF4-FFF2-40B4-BE49-F238E27FC236}">
                    <a16:creationId xmlns:a16="http://schemas.microsoft.com/office/drawing/2014/main" id="{5C241DC8-6422-1CA1-ED6D-C0A0F05DA4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6" name="TekstSylinder 105">
                <a:extLst>
                  <a:ext uri="{FF2B5EF4-FFF2-40B4-BE49-F238E27FC236}">
                    <a16:creationId xmlns:a16="http://schemas.microsoft.com/office/drawing/2014/main" id="{92C59753-C13E-C415-2D27-C9B80C08E29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2" name="Rektangel 133">
                <a:extLst>
                  <a:ext uri="{FF2B5EF4-FFF2-40B4-BE49-F238E27FC236}">
                    <a16:creationId xmlns:a16="http://schemas.microsoft.com/office/drawing/2014/main" id="{AFDA56BC-4E8A-834B-9F93-B8008A3D7A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153BE6-CAF2-163F-DC68-109178F5B7E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15" name="Rektangel 107">
                <a:extLst>
                  <a:ext uri="{FF2B5EF4-FFF2-40B4-BE49-F238E27FC236}">
                    <a16:creationId xmlns:a16="http://schemas.microsoft.com/office/drawing/2014/main" id="{48F9C4F5-4466-6A57-D395-AA55AFEB7D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6" name="Rektangel 109">
                <a:extLst>
                  <a:ext uri="{FF2B5EF4-FFF2-40B4-BE49-F238E27FC236}">
                    <a16:creationId xmlns:a16="http://schemas.microsoft.com/office/drawing/2014/main" id="{3F59CD4C-2799-EBA8-9CAC-97066A32A5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11">
                <a:extLst>
                  <a:ext uri="{FF2B5EF4-FFF2-40B4-BE49-F238E27FC236}">
                    <a16:creationId xmlns:a16="http://schemas.microsoft.com/office/drawing/2014/main" id="{BA21C758-144F-948A-9AA3-264553EC34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8" name="Rektangel 113">
                <a:extLst>
                  <a:ext uri="{FF2B5EF4-FFF2-40B4-BE49-F238E27FC236}">
                    <a16:creationId xmlns:a16="http://schemas.microsoft.com/office/drawing/2014/main" id="{7EC5F257-0EFF-0E84-6792-2E3616AF6A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9" name="Rektangel 115">
                <a:extLst>
                  <a:ext uri="{FF2B5EF4-FFF2-40B4-BE49-F238E27FC236}">
                    <a16:creationId xmlns:a16="http://schemas.microsoft.com/office/drawing/2014/main" id="{7DCCE3F7-2AE1-2EE3-8B39-BC8DE52F21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0" name="Rektangel 117">
                <a:extLst>
                  <a:ext uri="{FF2B5EF4-FFF2-40B4-BE49-F238E27FC236}">
                    <a16:creationId xmlns:a16="http://schemas.microsoft.com/office/drawing/2014/main" id="{09B1B61A-9998-6AE1-0EBE-547114FE4F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1" name="Rektangel 119">
                <a:extLst>
                  <a:ext uri="{FF2B5EF4-FFF2-40B4-BE49-F238E27FC236}">
                    <a16:creationId xmlns:a16="http://schemas.microsoft.com/office/drawing/2014/main" id="{429F1CAD-95C8-8FD2-7031-2100E131DC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2" name="Rektangel 121">
                <a:extLst>
                  <a:ext uri="{FF2B5EF4-FFF2-40B4-BE49-F238E27FC236}">
                    <a16:creationId xmlns:a16="http://schemas.microsoft.com/office/drawing/2014/main" id="{3ECB45E7-65EC-2836-437D-8A7FF81991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3" name="Rektangel 123">
                <a:extLst>
                  <a:ext uri="{FF2B5EF4-FFF2-40B4-BE49-F238E27FC236}">
                    <a16:creationId xmlns:a16="http://schemas.microsoft.com/office/drawing/2014/main" id="{7F35D3C1-59FA-F598-1493-20BF208C76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4" name="Rektangel 125">
                <a:extLst>
                  <a:ext uri="{FF2B5EF4-FFF2-40B4-BE49-F238E27FC236}">
                    <a16:creationId xmlns:a16="http://schemas.microsoft.com/office/drawing/2014/main" id="{F1ED5A6F-C0E4-C5EB-611A-0578E3AFEE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5" name="Rektangel 127">
                <a:extLst>
                  <a:ext uri="{FF2B5EF4-FFF2-40B4-BE49-F238E27FC236}">
                    <a16:creationId xmlns:a16="http://schemas.microsoft.com/office/drawing/2014/main" id="{7EDFE10F-BD29-E4E9-7DAE-6D1ECF543C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6" name="Rektangel 129">
                <a:extLst>
                  <a:ext uri="{FF2B5EF4-FFF2-40B4-BE49-F238E27FC236}">
                    <a16:creationId xmlns:a16="http://schemas.microsoft.com/office/drawing/2014/main" id="{46DACEEB-A5BB-0A46-BC04-F80FD0A44F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7" name="Rektangel 131">
                <a:extLst>
                  <a:ext uri="{FF2B5EF4-FFF2-40B4-BE49-F238E27FC236}">
                    <a16:creationId xmlns:a16="http://schemas.microsoft.com/office/drawing/2014/main" id="{5E3011D6-5528-E6CB-ABDD-F711ACEBDC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8" name="Rektangel 133">
                <a:extLst>
                  <a:ext uri="{FF2B5EF4-FFF2-40B4-BE49-F238E27FC236}">
                    <a16:creationId xmlns:a16="http://schemas.microsoft.com/office/drawing/2014/main" id="{1146AA3C-2D97-EBBD-7C2C-7173A135B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TekstSylinder 105">
                <a:extLst>
                  <a:ext uri="{FF2B5EF4-FFF2-40B4-BE49-F238E27FC236}">
                    <a16:creationId xmlns:a16="http://schemas.microsoft.com/office/drawing/2014/main" id="{4F1F256E-E555-3032-D36E-C58AD950308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30" name="Rektangel 133">
                <a:extLst>
                  <a:ext uri="{FF2B5EF4-FFF2-40B4-BE49-F238E27FC236}">
                    <a16:creationId xmlns:a16="http://schemas.microsoft.com/office/drawing/2014/main" id="{BDA1B2D5-6A3C-6091-6C1B-6F79335C7C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grpSp>
        <p:nvGrpSpPr>
          <p:cNvPr id="93" name="Instruks">
            <a:extLst>
              <a:ext uri="{FF2B5EF4-FFF2-40B4-BE49-F238E27FC236}">
                <a16:creationId xmlns:a16="http://schemas.microsoft.com/office/drawing/2014/main" id="{FBF75473-F25D-0589-32A0-BB1356D7C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309599" y="-1"/>
            <a:ext cx="3390939" cy="7559675"/>
            <a:chOff x="13309599" y="-1"/>
            <a:chExt cx="3390939" cy="7559675"/>
          </a:xfrm>
        </p:grpSpPr>
        <p:sp>
          <p:nvSpPr>
            <p:cNvPr id="94" name="Rectangle 97">
              <a:extLst>
                <a:ext uri="{FF2B5EF4-FFF2-40B4-BE49-F238E27FC236}">
                  <a16:creationId xmlns:a16="http://schemas.microsoft.com/office/drawing/2014/main" id="{E120D0DD-AD6C-42F7-6D19-EE8351DB4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309599" y="-1"/>
              <a:ext cx="339093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5" name="TekstSylinder 6">
              <a:extLst>
                <a:ext uri="{FF2B5EF4-FFF2-40B4-BE49-F238E27FC236}">
                  <a16:creationId xmlns:a16="http://schemas.microsoft.com/office/drawing/2014/main" id="{4A6E3B04-D61E-47DB-1BD2-BC748FF22A9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401039" y="400049"/>
              <a:ext cx="31062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noProof="0" dirty="0"/>
                <a:t>Velg ikon fra vår ikonpakke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vår designmanual </a:t>
              </a:r>
              <a:r>
                <a:rPr lang="nb-NO" sz="1200" b="0" i="0" u="non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ar vi en startpakke med spesialtilpassede ikoner for bruk i PowerPoint. Ikonene har ideell størrelse for plassering i den sirkelformede plassholderen og trenger ikke tilpasning.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dirty="0"/>
                <a:t>Last ned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filen «SVG for PowerPoint» </a:t>
              </a:r>
              <a:r>
                <a:rPr lang="nb-NO" sz="1200" dirty="0"/>
                <a:t>fra www.telemarkfylke.no/ikoner. Etter å ha lagret filen må du pakke den ut. Det gjør du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ved å høyreklikke på filen og velge «Pakk ut alle».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Klikk på ikonet i plassholderen for å sette inn ikon. Hvis du allerede har plassert inn et ikon,</a:t>
              </a:r>
              <a:r>
                <a:rPr lang="nb-NO" sz="1200" dirty="0"/>
                <a:t> men ikke ønsker å bruke det,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marker og slett det før du velger et nytt.</a:t>
              </a:r>
            </a:p>
          </p:txBody>
        </p:sp>
      </p:grpSp>
      <p:grpSp>
        <p:nvGrpSpPr>
          <p:cNvPr id="9" name="Toppfelt">
            <a:extLst>
              <a:ext uri="{FF2B5EF4-FFF2-40B4-BE49-F238E27FC236}">
                <a16:creationId xmlns:a16="http://schemas.microsoft.com/office/drawing/2014/main" id="{EF2C718A-94C4-170D-7A08-D25E6A719C4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E7C8D349-A4F5-94EF-DEA7-5204BF6D8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46" name="TekstSylinder 55">
              <a:extLst>
                <a:ext uri="{FF2B5EF4-FFF2-40B4-BE49-F238E27FC236}">
                  <a16:creationId xmlns:a16="http://schemas.microsoft.com/office/drawing/2014/main" id="{D2C2C929-6756-E5CB-F1B2-ECC4A3E3A7C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47" name="Rett linje 8">
              <a:extLst>
                <a:ext uri="{FF2B5EF4-FFF2-40B4-BE49-F238E27FC236}">
                  <a16:creationId xmlns:a16="http://schemas.microsoft.com/office/drawing/2014/main" id="{55B26B72-66B3-A834-9E02-AAF6DCE4C0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A54356F1-6612-3768-68B6-27371FBCB76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02817" y="3395077"/>
            <a:ext cx="2136892" cy="2136892"/>
          </a:xfrm>
          <a:prstGeom prst="ellipse">
            <a:avLst/>
          </a:prstGeom>
          <a:solidFill>
            <a:srgbClr val="CCDDDF"/>
          </a:solidFill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5" name="Tittel 90">
            <a:extLst>
              <a:ext uri="{FF2B5EF4-FFF2-40B4-BE49-F238E27FC236}">
                <a16:creationId xmlns:a16="http://schemas.microsoft.com/office/drawing/2014/main" id="{786DEE94-13A0-D4FB-5D62-D0F9D79CB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2071FE75-F8B2-7B5E-D3CB-E0065D131F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EC13441B-BBE2-409B-E732-8AF705755B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691AD69A-B508-A9D4-8D86-3D56F78842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43" name="Plassholder for tekst 23">
            <a:extLst>
              <a:ext uri="{FF2B5EF4-FFF2-40B4-BE49-F238E27FC236}">
                <a16:creationId xmlns:a16="http://schemas.microsoft.com/office/drawing/2014/main" id="{E1FB3284-2848-23DE-1731-57E3A0BFF9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44" name="Plassholder for tekst 23">
            <a:extLst>
              <a:ext uri="{FF2B5EF4-FFF2-40B4-BE49-F238E27FC236}">
                <a16:creationId xmlns:a16="http://schemas.microsoft.com/office/drawing/2014/main" id="{B3FA36BE-FC46-5C4C-381D-9FC963603C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3677" y="5771660"/>
            <a:ext cx="2136892" cy="135493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marL="0" marR="0" lvl="0" indent="0" algn="l" defTabSz="81897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Mengdetekst, spalte fire. </a:t>
            </a:r>
          </a:p>
        </p:txBody>
      </p:sp>
      <p:sp>
        <p:nvSpPr>
          <p:cNvPr id="8" name="Plassholder for tekst 23">
            <a:extLst>
              <a:ext uri="{FF2B5EF4-FFF2-40B4-BE49-F238E27FC236}">
                <a16:creationId xmlns:a16="http://schemas.microsoft.com/office/drawing/2014/main" id="{08B61F7E-9FAD-957A-92C2-2C33B9BB9D6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227540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 mm.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pfelt">
            <a:extLst>
              <a:ext uri="{FF2B5EF4-FFF2-40B4-BE49-F238E27FC236}">
                <a16:creationId xmlns:a16="http://schemas.microsoft.com/office/drawing/2014/main" id="{4722BD74-B16B-E39C-9E1A-0D6E9F74B99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B10ADF00-2520-9591-43E8-F015FA61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3" name="TekstSylinder 55">
              <a:extLst>
                <a:ext uri="{FF2B5EF4-FFF2-40B4-BE49-F238E27FC236}">
                  <a16:creationId xmlns:a16="http://schemas.microsoft.com/office/drawing/2014/main" id="{6F827A14-0BD6-4FCD-25D0-7250137F61C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4" name="Rett linje 8">
              <a:extLst>
                <a:ext uri="{FF2B5EF4-FFF2-40B4-BE49-F238E27FC236}">
                  <a16:creationId xmlns:a16="http://schemas.microsoft.com/office/drawing/2014/main" id="{183BEE4C-A1B2-5ED5-FB35-81D40B951DD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AF1C580-A269-AEB8-CD87-390B721436A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772600" y="424151"/>
            <a:ext cx="4483356" cy="2669292"/>
          </a:xfrm>
        </p:spPr>
        <p:txBody>
          <a:bodyPr lIns="251999" tIns="251999" rIns="216000" bIns="108000"/>
          <a:lstStyle>
            <a:lvl1pPr marL="0" indent="0">
              <a:lnSpc>
                <a:spcPct val="110000"/>
              </a:lnSpc>
              <a:buNone/>
              <a:defRPr sz="1200" i="1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nb-NO" dirty="0"/>
              <a:t>Klikk for å sette inn figur, tabell eller annet</a:t>
            </a:r>
          </a:p>
        </p:txBody>
      </p:sp>
      <p:sp>
        <p:nvSpPr>
          <p:cNvPr id="2" name="Tittel 90">
            <a:extLst>
              <a:ext uri="{FF2B5EF4-FFF2-40B4-BE49-F238E27FC236}">
                <a16:creationId xmlns:a16="http://schemas.microsoft.com/office/drawing/2014/main" id="{930F3100-A410-4B9E-04D0-88D56AB0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D354A151-41BF-1082-4492-BF7B5D87855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B2065F2D-0884-822E-F8A2-85C48AF783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" name="Plassholder for tekst 23">
            <a:extLst>
              <a:ext uri="{FF2B5EF4-FFF2-40B4-BE49-F238E27FC236}">
                <a16:creationId xmlns:a16="http://schemas.microsoft.com/office/drawing/2014/main" id="{34E93AF9-3EB7-2C15-2287-C00B00604A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965173E5-BB50-9E33-FEF7-1C508CAE5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8" name="Plassholder for tekst 23">
            <a:extLst>
              <a:ext uri="{FF2B5EF4-FFF2-40B4-BE49-F238E27FC236}">
                <a16:creationId xmlns:a16="http://schemas.microsoft.com/office/drawing/2014/main" id="{65B80D50-E685-664D-8E61-A6F9BB12B6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3677" y="3395382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fire.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4459CCBD-5F5C-1BFC-D6DF-A7D30190E8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32725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iform 34">
            <a:extLst>
              <a:ext uri="{FF2B5EF4-FFF2-40B4-BE49-F238E27FC236}">
                <a16:creationId xmlns:a16="http://schemas.microsoft.com/office/drawing/2014/main" id="{6AB47368-9B1D-9F4C-8099-812A744C610F}"/>
              </a:ext>
            </a:extLst>
          </p:cNvPr>
          <p:cNvSpPr/>
          <p:nvPr userDrawn="1"/>
        </p:nvSpPr>
        <p:spPr>
          <a:xfrm>
            <a:off x="1" y="0"/>
            <a:ext cx="10691813" cy="7559675"/>
          </a:xfrm>
          <a:custGeom>
            <a:avLst/>
            <a:gdLst>
              <a:gd name="connsiteX0" fmla="*/ 250825 w 7559675"/>
              <a:gd name="connsiteY0" fmla="*/ 233363 h 10691813"/>
              <a:gd name="connsiteX1" fmla="*/ 250825 w 7559675"/>
              <a:gd name="connsiteY1" fmla="*/ 10421938 h 10691813"/>
              <a:gd name="connsiteX2" fmla="*/ 7308850 w 7559675"/>
              <a:gd name="connsiteY2" fmla="*/ 10421938 h 10691813"/>
              <a:gd name="connsiteX3" fmla="*/ 7308850 w 7559675"/>
              <a:gd name="connsiteY3" fmla="*/ 233363 h 10691813"/>
              <a:gd name="connsiteX4" fmla="*/ 0 w 7559675"/>
              <a:gd name="connsiteY4" fmla="*/ 0 h 10691813"/>
              <a:gd name="connsiteX5" fmla="*/ 7559675 w 7559675"/>
              <a:gd name="connsiteY5" fmla="*/ 0 h 10691813"/>
              <a:gd name="connsiteX6" fmla="*/ 7559675 w 7559675"/>
              <a:gd name="connsiteY6" fmla="*/ 10691813 h 10691813"/>
              <a:gd name="connsiteX7" fmla="*/ 0 w 7559675"/>
              <a:gd name="connsiteY7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10691813">
                <a:moveTo>
                  <a:pt x="250825" y="233363"/>
                </a:moveTo>
                <a:lnTo>
                  <a:pt x="250825" y="10421938"/>
                </a:lnTo>
                <a:lnTo>
                  <a:pt x="7308850" y="10421938"/>
                </a:lnTo>
                <a:lnTo>
                  <a:pt x="7308850" y="233363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86" dirty="0"/>
          </a:p>
        </p:txBody>
      </p:sp>
      <p:grpSp>
        <p:nvGrpSpPr>
          <p:cNvPr id="44" name="Farger">
            <a:extLst>
              <a:ext uri="{FF2B5EF4-FFF2-40B4-BE49-F238E27FC236}">
                <a16:creationId xmlns:a16="http://schemas.microsoft.com/office/drawing/2014/main" id="{52AA41D2-BD78-ED9C-2A7D-C4098D462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5" name="Rectangle 120">
              <a:extLst>
                <a:ext uri="{FF2B5EF4-FFF2-40B4-BE49-F238E27FC236}">
                  <a16:creationId xmlns:a16="http://schemas.microsoft.com/office/drawing/2014/main" id="{5C9A7B39-EDF1-0625-F2DE-C36CDF6F5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6" name="Group 122">
              <a:extLst>
                <a:ext uri="{FF2B5EF4-FFF2-40B4-BE49-F238E27FC236}">
                  <a16:creationId xmlns:a16="http://schemas.microsoft.com/office/drawing/2014/main" id="{825CC853-C850-FA91-27BB-E1820870A9EE}"/>
                </a:ext>
              </a:extLst>
            </p:cNvPr>
            <p:cNvGrpSpPr/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64" name="Rektangel 107">
                <a:extLst>
                  <a:ext uri="{FF2B5EF4-FFF2-40B4-BE49-F238E27FC236}">
                    <a16:creationId xmlns:a16="http://schemas.microsoft.com/office/drawing/2014/main" id="{FCCFF08A-1352-A25A-E49E-3526B4B3D942}"/>
                  </a:ext>
                </a:extLst>
              </p:cNvPr>
              <p:cNvSpPr/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5" name="Rektangel 109">
                <a:extLst>
                  <a:ext uri="{FF2B5EF4-FFF2-40B4-BE49-F238E27FC236}">
                    <a16:creationId xmlns:a16="http://schemas.microsoft.com/office/drawing/2014/main" id="{BE9B4ECB-8C5A-E11E-0B53-8596A7BB9D31}"/>
                  </a:ext>
                </a:extLst>
              </p:cNvPr>
              <p:cNvSpPr/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6" name="Rektangel 111">
                <a:extLst>
                  <a:ext uri="{FF2B5EF4-FFF2-40B4-BE49-F238E27FC236}">
                    <a16:creationId xmlns:a16="http://schemas.microsoft.com/office/drawing/2014/main" id="{F1630D97-D79F-E365-D889-E019949AF55F}"/>
                  </a:ext>
                </a:extLst>
              </p:cNvPr>
              <p:cNvSpPr/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13">
                <a:extLst>
                  <a:ext uri="{FF2B5EF4-FFF2-40B4-BE49-F238E27FC236}">
                    <a16:creationId xmlns:a16="http://schemas.microsoft.com/office/drawing/2014/main" id="{30C7539D-0E02-3452-1DC5-D3613A5A90FC}"/>
                  </a:ext>
                </a:extLst>
              </p:cNvPr>
              <p:cNvSpPr/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15">
                <a:extLst>
                  <a:ext uri="{FF2B5EF4-FFF2-40B4-BE49-F238E27FC236}">
                    <a16:creationId xmlns:a16="http://schemas.microsoft.com/office/drawing/2014/main" id="{4A5E8288-51E0-515F-1149-9CD3218C9411}"/>
                  </a:ext>
                </a:extLst>
              </p:cNvPr>
              <p:cNvSpPr/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17">
                <a:extLst>
                  <a:ext uri="{FF2B5EF4-FFF2-40B4-BE49-F238E27FC236}">
                    <a16:creationId xmlns:a16="http://schemas.microsoft.com/office/drawing/2014/main" id="{3DF18737-9E5F-8E2C-29B3-2CE5A111ADB3}"/>
                  </a:ext>
                </a:extLst>
              </p:cNvPr>
              <p:cNvSpPr/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19">
                <a:extLst>
                  <a:ext uri="{FF2B5EF4-FFF2-40B4-BE49-F238E27FC236}">
                    <a16:creationId xmlns:a16="http://schemas.microsoft.com/office/drawing/2014/main" id="{7F4E20E4-127E-2F09-F86E-19C16B8EFB33}"/>
                  </a:ext>
                </a:extLst>
              </p:cNvPr>
              <p:cNvSpPr/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21">
                <a:extLst>
                  <a:ext uri="{FF2B5EF4-FFF2-40B4-BE49-F238E27FC236}">
                    <a16:creationId xmlns:a16="http://schemas.microsoft.com/office/drawing/2014/main" id="{3B3EC1F4-0140-8407-BBF2-AB923B0093CB}"/>
                  </a:ext>
                </a:extLst>
              </p:cNvPr>
              <p:cNvSpPr/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23">
                <a:extLst>
                  <a:ext uri="{FF2B5EF4-FFF2-40B4-BE49-F238E27FC236}">
                    <a16:creationId xmlns:a16="http://schemas.microsoft.com/office/drawing/2014/main" id="{979F19AC-C64D-1CBC-A0A7-996F9EAE3B9E}"/>
                  </a:ext>
                </a:extLst>
              </p:cNvPr>
              <p:cNvSpPr/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Rektangel 125">
                <a:extLst>
                  <a:ext uri="{FF2B5EF4-FFF2-40B4-BE49-F238E27FC236}">
                    <a16:creationId xmlns:a16="http://schemas.microsoft.com/office/drawing/2014/main" id="{DF820696-936F-30C3-3604-D5F5F2AB7497}"/>
                  </a:ext>
                </a:extLst>
              </p:cNvPr>
              <p:cNvSpPr/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4" name="Rektangel 127">
                <a:extLst>
                  <a:ext uri="{FF2B5EF4-FFF2-40B4-BE49-F238E27FC236}">
                    <a16:creationId xmlns:a16="http://schemas.microsoft.com/office/drawing/2014/main" id="{2559E658-ED50-752D-D483-649ABF2D9446}"/>
                  </a:ext>
                </a:extLst>
              </p:cNvPr>
              <p:cNvSpPr/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5" name="Rektangel 129">
                <a:extLst>
                  <a:ext uri="{FF2B5EF4-FFF2-40B4-BE49-F238E27FC236}">
                    <a16:creationId xmlns:a16="http://schemas.microsoft.com/office/drawing/2014/main" id="{FD33E6AD-BE5A-C5DB-F837-65622548873E}"/>
                  </a:ext>
                </a:extLst>
              </p:cNvPr>
              <p:cNvSpPr/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31">
                <a:extLst>
                  <a:ext uri="{FF2B5EF4-FFF2-40B4-BE49-F238E27FC236}">
                    <a16:creationId xmlns:a16="http://schemas.microsoft.com/office/drawing/2014/main" id="{4CA79BB7-ABA0-A435-036F-E1B91F797E3D}"/>
                  </a:ext>
                </a:extLst>
              </p:cNvPr>
              <p:cNvSpPr/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33">
                <a:extLst>
                  <a:ext uri="{FF2B5EF4-FFF2-40B4-BE49-F238E27FC236}">
                    <a16:creationId xmlns:a16="http://schemas.microsoft.com/office/drawing/2014/main" id="{86DB2B9F-DFC5-EB43-0BCA-853ADF97D5B3}"/>
                  </a:ext>
                </a:extLst>
              </p:cNvPr>
              <p:cNvSpPr/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TekstSylinder 105">
                <a:extLst>
                  <a:ext uri="{FF2B5EF4-FFF2-40B4-BE49-F238E27FC236}">
                    <a16:creationId xmlns:a16="http://schemas.microsoft.com/office/drawing/2014/main" id="{7E83A38A-3BF1-993A-2163-44DFC4658214}"/>
                  </a:ext>
                </a:extLst>
              </p:cNvPr>
              <p:cNvSpPr txBox="1"/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79" name="Rektangel 133">
                <a:extLst>
                  <a:ext uri="{FF2B5EF4-FFF2-40B4-BE49-F238E27FC236}">
                    <a16:creationId xmlns:a16="http://schemas.microsoft.com/office/drawing/2014/main" id="{E764309B-0025-89F9-456F-B80038CAF1E2}"/>
                  </a:ext>
                </a:extLst>
              </p:cNvPr>
              <p:cNvSpPr/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7" name="Group 123">
              <a:extLst>
                <a:ext uri="{FF2B5EF4-FFF2-40B4-BE49-F238E27FC236}">
                  <a16:creationId xmlns:a16="http://schemas.microsoft.com/office/drawing/2014/main" id="{203AA721-637A-D573-7493-C22C11F5C3BD}"/>
                </a:ext>
              </a:extLst>
            </p:cNvPr>
            <p:cNvGrpSpPr/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8" name="Rektangel 107">
                <a:extLst>
                  <a:ext uri="{FF2B5EF4-FFF2-40B4-BE49-F238E27FC236}">
                    <a16:creationId xmlns:a16="http://schemas.microsoft.com/office/drawing/2014/main" id="{F7346FE9-3017-C587-D9BC-D2699A162090}"/>
                  </a:ext>
                </a:extLst>
              </p:cNvPr>
              <p:cNvSpPr/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9" name="Rektangel 109">
                <a:extLst>
                  <a:ext uri="{FF2B5EF4-FFF2-40B4-BE49-F238E27FC236}">
                    <a16:creationId xmlns:a16="http://schemas.microsoft.com/office/drawing/2014/main" id="{0A04C90D-A5CF-6A2F-8B1F-8F4E9620CC25}"/>
                  </a:ext>
                </a:extLst>
              </p:cNvPr>
              <p:cNvSpPr/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0" name="Rektangel 111">
                <a:extLst>
                  <a:ext uri="{FF2B5EF4-FFF2-40B4-BE49-F238E27FC236}">
                    <a16:creationId xmlns:a16="http://schemas.microsoft.com/office/drawing/2014/main" id="{0152DC29-FB7C-3FBF-1389-D0A195823305}"/>
                  </a:ext>
                </a:extLst>
              </p:cNvPr>
              <p:cNvSpPr/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1" name="Rektangel 113">
                <a:extLst>
                  <a:ext uri="{FF2B5EF4-FFF2-40B4-BE49-F238E27FC236}">
                    <a16:creationId xmlns:a16="http://schemas.microsoft.com/office/drawing/2014/main" id="{E59918B4-E696-F062-7B99-59628CE3DD03}"/>
                  </a:ext>
                </a:extLst>
              </p:cNvPr>
              <p:cNvSpPr/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15">
                <a:extLst>
                  <a:ext uri="{FF2B5EF4-FFF2-40B4-BE49-F238E27FC236}">
                    <a16:creationId xmlns:a16="http://schemas.microsoft.com/office/drawing/2014/main" id="{6035EA13-2FA8-9B03-BB02-EBDC98C1EAE6}"/>
                  </a:ext>
                </a:extLst>
              </p:cNvPr>
              <p:cNvSpPr/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7">
                <a:extLst>
                  <a:ext uri="{FF2B5EF4-FFF2-40B4-BE49-F238E27FC236}">
                    <a16:creationId xmlns:a16="http://schemas.microsoft.com/office/drawing/2014/main" id="{E3085C23-6497-F2A5-478A-1A42161E9C4F}"/>
                  </a:ext>
                </a:extLst>
              </p:cNvPr>
              <p:cNvSpPr/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9">
                <a:extLst>
                  <a:ext uri="{FF2B5EF4-FFF2-40B4-BE49-F238E27FC236}">
                    <a16:creationId xmlns:a16="http://schemas.microsoft.com/office/drawing/2014/main" id="{2CF65B5F-86E4-F179-9A0D-647B74F48111}"/>
                  </a:ext>
                </a:extLst>
              </p:cNvPr>
              <p:cNvSpPr/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21">
                <a:extLst>
                  <a:ext uri="{FF2B5EF4-FFF2-40B4-BE49-F238E27FC236}">
                    <a16:creationId xmlns:a16="http://schemas.microsoft.com/office/drawing/2014/main" id="{B866A22E-DE45-326E-CBC8-008F690C3455}"/>
                  </a:ext>
                </a:extLst>
              </p:cNvPr>
              <p:cNvSpPr/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23">
                <a:extLst>
                  <a:ext uri="{FF2B5EF4-FFF2-40B4-BE49-F238E27FC236}">
                    <a16:creationId xmlns:a16="http://schemas.microsoft.com/office/drawing/2014/main" id="{9EFD00B2-1AA9-3CCA-3492-DC9D24FA7B75}"/>
                  </a:ext>
                </a:extLst>
              </p:cNvPr>
              <p:cNvSpPr/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7" name="Rektangel 125">
                <a:extLst>
                  <a:ext uri="{FF2B5EF4-FFF2-40B4-BE49-F238E27FC236}">
                    <a16:creationId xmlns:a16="http://schemas.microsoft.com/office/drawing/2014/main" id="{46095DCB-E24F-C249-78AA-E096090490F9}"/>
                  </a:ext>
                </a:extLst>
              </p:cNvPr>
              <p:cNvSpPr/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8" name="Rektangel 127">
                <a:extLst>
                  <a:ext uri="{FF2B5EF4-FFF2-40B4-BE49-F238E27FC236}">
                    <a16:creationId xmlns:a16="http://schemas.microsoft.com/office/drawing/2014/main" id="{7893EA60-6101-6F04-D96A-47E615E06B7D}"/>
                  </a:ext>
                </a:extLst>
              </p:cNvPr>
              <p:cNvSpPr/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9" name="Rektangel 129">
                <a:extLst>
                  <a:ext uri="{FF2B5EF4-FFF2-40B4-BE49-F238E27FC236}">
                    <a16:creationId xmlns:a16="http://schemas.microsoft.com/office/drawing/2014/main" id="{F32A40C7-1288-903E-D80B-9FD54A19AF14}"/>
                  </a:ext>
                </a:extLst>
              </p:cNvPr>
              <p:cNvSpPr/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0" name="Rektangel 131">
                <a:extLst>
                  <a:ext uri="{FF2B5EF4-FFF2-40B4-BE49-F238E27FC236}">
                    <a16:creationId xmlns:a16="http://schemas.microsoft.com/office/drawing/2014/main" id="{59627458-512E-6971-E46A-F6A835F5A698}"/>
                  </a:ext>
                </a:extLst>
              </p:cNvPr>
              <p:cNvSpPr/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1" name="Rektangel 133">
                <a:extLst>
                  <a:ext uri="{FF2B5EF4-FFF2-40B4-BE49-F238E27FC236}">
                    <a16:creationId xmlns:a16="http://schemas.microsoft.com/office/drawing/2014/main" id="{094B700A-6653-CCEB-6863-961642A6F532}"/>
                  </a:ext>
                </a:extLst>
              </p:cNvPr>
              <p:cNvSpPr/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TekstSylinder 105">
                <a:extLst>
                  <a:ext uri="{FF2B5EF4-FFF2-40B4-BE49-F238E27FC236}">
                    <a16:creationId xmlns:a16="http://schemas.microsoft.com/office/drawing/2014/main" id="{3B4CE50C-370B-5BAC-DC80-F7E224C5822C}"/>
                  </a:ext>
                </a:extLst>
              </p:cNvPr>
              <p:cNvSpPr txBox="1"/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63" name="Rektangel 133">
                <a:extLst>
                  <a:ext uri="{FF2B5EF4-FFF2-40B4-BE49-F238E27FC236}">
                    <a16:creationId xmlns:a16="http://schemas.microsoft.com/office/drawing/2014/main" id="{37B35B15-55EB-AC3E-3A39-2E0F5F481B3E}"/>
                  </a:ext>
                </a:extLst>
              </p:cNvPr>
              <p:cNvSpPr/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3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" userDrawn="1">
          <p15:clr>
            <a:srgbClr val="FBAE40"/>
          </p15:clr>
        </p15:guide>
        <p15:guide id="2" pos="215" userDrawn="1">
          <p15:clr>
            <a:srgbClr val="FBAE40"/>
          </p15:clr>
        </p15:guide>
        <p15:guide id="3" pos="6520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0D7A32C-EC5E-4205-A508-829A1E61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37" y="430214"/>
            <a:ext cx="9837139" cy="576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50DB1F-F0F3-48FE-95AB-644A68595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337" y="1378061"/>
            <a:ext cx="9837139" cy="5751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grpSp>
        <p:nvGrpSpPr>
          <p:cNvPr id="4" name="Gruppe 3" hidden="1">
            <a:extLst>
              <a:ext uri="{FF2B5EF4-FFF2-40B4-BE49-F238E27FC236}">
                <a16:creationId xmlns:a16="http://schemas.microsoft.com/office/drawing/2014/main" id="{92C9466B-2F66-7C52-DF91-4A2515452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630911" y="182588"/>
            <a:ext cx="5162498" cy="7194499"/>
            <a:chOff x="-5630911" y="182588"/>
            <a:chExt cx="5162498" cy="71944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64C4DF-651C-69A7-13C8-CD3CA42ABA81}"/>
                </a:ext>
              </a:extLst>
            </p:cNvPr>
            <p:cNvSpPr/>
            <p:nvPr userDrawn="1"/>
          </p:nvSpPr>
          <p:spPr>
            <a:xfrm>
              <a:off x="-5450813" y="182588"/>
              <a:ext cx="4982400" cy="71944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87A6AE-712F-EE6C-1D16-4CAF8D3BDAD7}"/>
                </a:ext>
              </a:extLst>
            </p:cNvPr>
            <p:cNvSpPr/>
            <p:nvPr userDrawn="1"/>
          </p:nvSpPr>
          <p:spPr>
            <a:xfrm>
              <a:off x="-5203574" y="430214"/>
              <a:ext cx="4483146" cy="669924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392351-74CC-A492-C931-418E35EC6D40}"/>
                </a:ext>
              </a:extLst>
            </p:cNvPr>
            <p:cNvSpPr/>
            <p:nvPr userDrawn="1"/>
          </p:nvSpPr>
          <p:spPr>
            <a:xfrm>
              <a:off x="-5630911" y="2827413"/>
              <a:ext cx="178464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42B4FC-A197-6752-01B0-5402905CECE3}"/>
                </a:ext>
              </a:extLst>
            </p:cNvPr>
            <p:cNvSpPr/>
            <p:nvPr userDrawn="1"/>
          </p:nvSpPr>
          <p:spPr>
            <a:xfrm>
              <a:off x="-5630869" y="3165525"/>
              <a:ext cx="427986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</p:spTree>
    <p:extLst>
      <p:ext uri="{BB962C8B-B14F-4D97-AF65-F5344CB8AC3E}">
        <p14:creationId xmlns:p14="http://schemas.microsoft.com/office/powerpoint/2010/main" val="39014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0" r:id="rId3"/>
    <p:sldLayoutId id="2147483671" r:id="rId4"/>
    <p:sldLayoutId id="2147483672" r:id="rId5"/>
    <p:sldLayoutId id="2147483673" r:id="rId6"/>
    <p:sldLayoutId id="2147483674" r:id="rId7"/>
    <p:sldLayoutId id="2147483658" r:id="rId8"/>
  </p:sldLayoutIdLst>
  <p:txStyles>
    <p:titleStyle>
      <a:lvl1pPr algn="l" defTabSz="818974" rtl="0" eaLnBrk="1" latinLnBrk="0" hangingPunct="1">
        <a:lnSpc>
          <a:spcPct val="100000"/>
        </a:lnSpc>
        <a:spcBef>
          <a:spcPts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01" indent="-225701" algn="l" defTabSz="81897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03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77105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2806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508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179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661666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3071152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480640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9487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8974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8460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7948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7434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56922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66409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75896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1EBE985-CDE7-6BEE-29DD-2CDCFAC28D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algn="ctr"/>
            <a:r>
              <a:rPr lang="nb-NO" sz="1200" b="1" dirty="0"/>
              <a:t>Viktig informasjon:</a:t>
            </a:r>
            <a:endParaRPr lang="nb-NO" dirty="0"/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Les mer på vestfoldfylke.no eller telemarkfylke.no - søkeord Erasmus+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</a:t>
            </a:r>
            <a:r>
              <a:rPr lang="nb-NO" sz="1200"/>
              <a:t>igital søknad: </a:t>
            </a:r>
            <a:r>
              <a:rPr lang="nb-NO" sz="1200" dirty="0"/>
              <a:t>Søknadsskjema for utenlandsopphold gjennom Erasmus+ for lærlinger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Frist for å søke: I slutten av september hvert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Kontakt Hege Andreassen </a:t>
            </a:r>
            <a:r>
              <a:rPr lang="nb-NO" sz="1200" dirty="0" err="1"/>
              <a:t>tlf</a:t>
            </a:r>
            <a:r>
              <a:rPr lang="nb-NO" sz="1200" dirty="0"/>
              <a:t> 40904328 hege.andreassen@vestfoldfylke.no</a:t>
            </a:r>
          </a:p>
          <a:p>
            <a:endParaRPr lang="nb-NO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26E6E8C-6760-29C1-B521-4C2B9D03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 for lærlinger i Vestfold og Telemark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C75DE0-56E6-310D-2694-EE9CF09E04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D724B5-67AB-F25C-FDDF-394A4F5F46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A0FB3CC-0B6A-F5D6-6628-D2C18C112D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8BD77FB-5D00-E75C-EFCB-A6F85B9F45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E017B14-5D29-3CF9-9036-C63F3FDE061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23ADC84-9F48-5BEF-2F01-83EC090BCFC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5CBD03F-EDC8-5CC0-6E63-6DFE08BE501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8661A8-AC7A-8D46-FA00-340BF1897E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nb-NO" dirty="0"/>
              <a:t>Foto: Hege Andreassen</a:t>
            </a:r>
          </a:p>
        </p:txBody>
      </p:sp>
      <p:pic>
        <p:nvPicPr>
          <p:cNvPr id="2" name="Bilde 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21B802E-1F0F-0FF6-72DE-D1C140CE8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59" y="6411912"/>
            <a:ext cx="2049692" cy="585477"/>
          </a:xfrm>
          <a:prstGeom prst="rect">
            <a:avLst/>
          </a:prstGeom>
        </p:spPr>
      </p:pic>
      <p:pic>
        <p:nvPicPr>
          <p:cNvPr id="4" name="Plassholder for bilde 2" descr="Et bilde som inneholder utendørs, person, gress, mann&#10;&#10;Automatisk generert beskrivelse">
            <a:extLst>
              <a:ext uri="{FF2B5EF4-FFF2-40B4-BE49-F238E27FC236}">
                <a16:creationId xmlns:a16="http://schemas.microsoft.com/office/drawing/2014/main" id="{4B1D0730-5F79-CBF9-9415-0242D2FF8EF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671763" y="1147763"/>
            <a:ext cx="2490787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lassholder for bilde 7" descr="Et bilde som inneholder utendørs, konstruksjon, sky, himmel&#10;&#10;KI-generert innhold kan være feil.">
            <a:extLst>
              <a:ext uri="{FF2B5EF4-FFF2-40B4-BE49-F238E27FC236}">
                <a16:creationId xmlns:a16="http://schemas.microsoft.com/office/drawing/2014/main" id="{75B8FD0E-B42F-324D-0D69-2A9527B4898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18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FE7FC-BEE0-E77D-AC92-E6B288404E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rgbClr val="CCDDE0"/>
          </a:solidFill>
        </p:spPr>
        <p:txBody>
          <a:bodyPr/>
          <a:lstStyle/>
          <a:p>
            <a:r>
              <a:rPr lang="nb-NO" b="1" dirty="0"/>
              <a:t>Faktaboks:</a:t>
            </a:r>
          </a:p>
          <a:p>
            <a:endParaRPr lang="nb-NO" dirty="0"/>
          </a:p>
          <a:p>
            <a:r>
              <a:rPr lang="nb-NO" dirty="0"/>
              <a:t>Erasmus+ er EUs program for utdanning, opplæring, ungdom og idrett.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Erasmus+ handler om verdien av mangfold og inkludering, om toleranse, grønn omstilling og aktivt medborgerskap. </a:t>
            </a:r>
          </a:p>
          <a:p>
            <a:endParaRPr lang="nb-NO" dirty="0"/>
          </a:p>
          <a:p>
            <a:r>
              <a:rPr lang="nb-NO" dirty="0"/>
              <a:t>Erasmus+ gir faglig og personlig utvikling. </a:t>
            </a:r>
          </a:p>
          <a:p>
            <a:endParaRPr lang="nb-NO" dirty="0"/>
          </a:p>
          <a:p>
            <a:r>
              <a:rPr lang="nb-NO" b="1" dirty="0"/>
              <a:t>Det starter med deg!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6E712F-CA2B-BD68-5269-D1D6CF9AD24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677" y="3395382"/>
            <a:ext cx="2136892" cy="3727860"/>
          </a:xfrm>
          <a:solidFill>
            <a:srgbClr val="CCDDDF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03C34-4554-777E-891F-EB304FD509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b-NO" b="1" dirty="0"/>
          </a:p>
          <a:p>
            <a:endParaRPr lang="nb-NO" b="1" dirty="0"/>
          </a:p>
          <a:p>
            <a:r>
              <a:rPr lang="nb-NO" sz="1400" b="1" dirty="0"/>
              <a:t>Hvorfor skal du reise ut?</a:t>
            </a: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Gjøre deg attraktiv på jobbmarkedet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Få faglig påfyll og utfordring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Vise fram norsk fagopplæring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Lære mer språk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Øke selvtilliten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Bli mer selvstendig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Skape minner for livet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Bli kjent med nye kulturer og venner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19" name="Plassholder for bilde 18" descr="Et bilde som inneholder himmel, kunst, Majorelle-blå, konstruksjon&#10;&#10;KI-generert innhold kan være feil.">
            <a:extLst>
              <a:ext uri="{FF2B5EF4-FFF2-40B4-BE49-F238E27FC236}">
                <a16:creationId xmlns:a16="http://schemas.microsoft.com/office/drawing/2014/main" id="{26027B3A-29BA-65FE-7084-BB952683A9A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r="27688"/>
          <a:stretch>
            <a:fillRect/>
          </a:stretch>
        </p:blipFill>
        <p:spPr>
          <a:xfrm rot="5400000">
            <a:off x="6681788" y="-484188"/>
            <a:ext cx="2670175" cy="4487863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01AAA73-54FA-754E-5B1E-DDB452DB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 utplassering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3EDD93-A945-51C3-9218-83A1B8D473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nb-NO" dirty="0"/>
              <a:t>Nysgjerrig? Reiselysten? Vil du lære mer om hvordan faget ditt blir praktisert i et annet land? Vil du se mer av Europa? </a:t>
            </a:r>
          </a:p>
          <a:p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40DE75-370F-1086-AC34-5054EE41A59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4716" y="3349586"/>
            <a:ext cx="2136892" cy="3727860"/>
          </a:xfrm>
        </p:spPr>
        <p:txBody>
          <a:bodyPr/>
          <a:lstStyle/>
          <a:p>
            <a:r>
              <a:rPr lang="nb-NO" b="1" dirty="0"/>
              <a:t>Hvem kan delta?</a:t>
            </a:r>
          </a:p>
          <a:p>
            <a:r>
              <a:rPr lang="nb-NO" dirty="0"/>
              <a:t>Du som har en lærekontrakt i Vestfold eller Telemark. Du er i andre året av læretida. Du liker å utfordre deg selv og får lov av arbeidsgiver å reise ut. </a:t>
            </a:r>
            <a:r>
              <a:rPr lang="nb-NO"/>
              <a:t>Du har god helse.</a:t>
            </a:r>
            <a:endParaRPr lang="nb-NO" dirty="0"/>
          </a:p>
          <a:p>
            <a:endParaRPr lang="nb-NO" b="1" dirty="0"/>
          </a:p>
          <a:p>
            <a:r>
              <a:rPr lang="nb-NO" b="1" dirty="0"/>
              <a:t>Hvor kan du reise?</a:t>
            </a:r>
          </a:p>
          <a:p>
            <a:r>
              <a:rPr lang="nb-NO" dirty="0"/>
              <a:t>Malta, Hellas, Italia, Tyskland, Irland, Spania, Frankrike, Tsjekkia, Danmark. Kanskje flere steder?</a:t>
            </a:r>
          </a:p>
          <a:p>
            <a:endParaRPr lang="nb-NO" dirty="0"/>
          </a:p>
          <a:p>
            <a:r>
              <a:rPr lang="nb-NO" sz="1050" b="1" dirty="0"/>
              <a:t>Hva koster det?</a:t>
            </a:r>
          </a:p>
          <a:p>
            <a:r>
              <a:rPr lang="nb-NO" sz="1050" dirty="0"/>
              <a:t>Erasmus+ gir deg støtte til reise og opphold. Velger du utplassering på 13 uker, kan du søke lånekassa om mer støtte. </a:t>
            </a:r>
          </a:p>
          <a:p>
            <a:r>
              <a:rPr lang="nb-NO" sz="1050" dirty="0"/>
              <a:t>Erasmus-oppholdene er vanligvis på </a:t>
            </a:r>
          </a:p>
          <a:p>
            <a:r>
              <a:rPr lang="nb-NO" sz="1050" dirty="0"/>
              <a:t>4 uker eller 13 uker. Noen opphold er kortere og noen lengre.</a:t>
            </a:r>
          </a:p>
          <a:p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E27FE6-22C3-92D2-09D7-FB4A1002DE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 dirty="0"/>
              <a:t>Foto: Hege Andreassen</a:t>
            </a:r>
          </a:p>
        </p:txBody>
      </p:sp>
      <p:pic>
        <p:nvPicPr>
          <p:cNvPr id="18" name="Bilde 17" descr="Nybakte croissanter">
            <a:extLst>
              <a:ext uri="{FF2B5EF4-FFF2-40B4-BE49-F238E27FC236}">
                <a16:creationId xmlns:a16="http://schemas.microsoft.com/office/drawing/2014/main" id="{0EB08BD2-70C6-8A6E-32FD-B521387C7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7" y="3744703"/>
            <a:ext cx="2126502" cy="3189401"/>
          </a:xfrm>
          <a:prstGeom prst="rect">
            <a:avLst/>
          </a:prstGeom>
          <a:pattFill prst="pct10">
            <a:fgClr>
              <a:srgbClr val="CCDDDF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43718210"/>
      </p:ext>
    </p:extLst>
  </p:cSld>
  <p:clrMapOvr>
    <a:masterClrMapping/>
  </p:clrMapOvr>
</p:sld>
</file>

<file path=ppt/theme/theme1.xml><?xml version="1.0" encoding="utf-8"?>
<a:theme xmlns:a="http://schemas.openxmlformats.org/drawingml/2006/main" name="Folder">
  <a:themeElements>
    <a:clrScheme name="Telemark fylkeskommune vann-himmel">
      <a:dk1>
        <a:srgbClr val="000000"/>
      </a:dk1>
      <a:lt1>
        <a:srgbClr val="FFFFFF"/>
      </a:lt1>
      <a:dk2>
        <a:srgbClr val="005462"/>
      </a:dk2>
      <a:lt2>
        <a:srgbClr val="009BC2"/>
      </a:lt2>
      <a:accent1>
        <a:srgbClr val="005462"/>
      </a:accent1>
      <a:accent2>
        <a:srgbClr val="B7173D"/>
      </a:accent2>
      <a:accent3>
        <a:srgbClr val="8A6C3E"/>
      </a:accent3>
      <a:accent4>
        <a:srgbClr val="1F9562"/>
      </a:accent4>
      <a:accent5>
        <a:srgbClr val="5A2E61"/>
      </a:accent5>
      <a:accent6>
        <a:srgbClr val="009BC2"/>
      </a:accent6>
      <a:hlink>
        <a:srgbClr val="005462"/>
      </a:hlink>
      <a:folHlink>
        <a:srgbClr val="5A2E6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Vann">
      <a:srgbClr val="005260"/>
    </a:custClr>
    <a:custClr name="Hav">
      <a:srgbClr val="1C6C6C"/>
    </a:custClr>
    <a:custClr name="Fjord">
      <a:srgbClr val="14828C"/>
    </a:custClr>
    <a:custClr name="Himmel">
      <a:srgbClr val="009BC2"/>
    </a:custClr>
    <a:custClr name="Gress">
      <a:srgbClr val="1F9562"/>
    </a:custClr>
    <a:custClr name="Gran">
      <a:srgbClr val="2F7542"/>
    </a:custClr>
    <a:custClr name="Korn">
      <a:srgbClr val="A5983A"/>
    </a:custClr>
    <a:custClr name="Stein">
      <a:srgbClr val="7B7B7A"/>
    </a:custClr>
    <a:custClr name="Berg">
      <a:srgbClr val="727062"/>
    </a:custClr>
    <a:custClr name="Strand">
      <a:srgbClr val="8A6C3E"/>
    </a:custClr>
    <a:custClr name="Siv">
      <a:srgbClr val="BC7726"/>
    </a:custClr>
    <a:custClr name="Bark">
      <a:srgbClr val="996954"/>
    </a:custClr>
    <a:custClr name="Nype">
      <a:srgbClr val="B7173D"/>
    </a:custClr>
    <a:custClr name="Plomme">
      <a:srgbClr val="5A2E61"/>
    </a:custClr>
    <a:custClr name="Blåveis">
      <a:srgbClr val="414681"/>
    </a:custClr>
  </a:custClrLst>
  <a:extLst>
    <a:ext uri="{05A4C25C-085E-4340-85A3-A5531E510DB2}">
      <thm15:themeFamily xmlns:thm15="http://schemas.microsoft.com/office/thememl/2012/main" name="Vestfold-folder-a5-hovedlogo" id="{D1C2C346-59EC-42BF-B2F8-982E34A64721}" vid="{27B03F63-C65F-4A58-9DAE-104728542D9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0C875B753E32448A22C769CEDB3862" ma:contentTypeVersion="25" ma:contentTypeDescription="Opprett et nytt dokument." ma:contentTypeScope="" ma:versionID="7a6fba75dca5c10ed161b09b41687198">
  <xsd:schema xmlns:xsd="http://www.w3.org/2001/XMLSchema" xmlns:xs="http://www.w3.org/2001/XMLSchema" xmlns:p="http://schemas.microsoft.com/office/2006/metadata/properties" xmlns:ns2="80b881cf-1000-443d-8f70-ef8c694a21cf" xmlns:ns3="01fced09-7f81-4cfe-baea-02aeb7a91f9b" targetNamespace="http://schemas.microsoft.com/office/2006/metadata/properties" ma:root="true" ma:fieldsID="29f34c6b10906b046c185a2bfac0afcb" ns2:_="" ns3:_="">
    <xsd:import namespace="80b881cf-1000-443d-8f70-ef8c694a21cf"/>
    <xsd:import namespace="01fced09-7f81-4cfe-baea-02aeb7a9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881cf-1000-443d-8f70-ef8c694a21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392aa2f0-9d19-4fb3-ab40-841e1b334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ced09-7f81-4cfe-baea-02aeb7a91f9b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Del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a6bc6d5-de56-47c6-a396-8f6f6fb217ea}" ma:internalName="TaxCatchAll" ma:showField="CatchAllData" ma:web="01fced09-7f81-4cfe-baea-02aeb7a9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fced09-7f81-4cfe-baea-02aeb7a91f9b" xsi:nil="true"/>
    <lcf76f155ced4ddcb4097134ff3c332f xmlns="80b881cf-1000-443d-8f70-ef8c694a21cf">
      <Terms xmlns="http://schemas.microsoft.com/office/infopath/2007/PartnerControls"/>
    </lcf76f155ced4ddcb4097134ff3c332f>
    <SharedWithUsers xmlns="01fced09-7f81-4cfe-baea-02aeb7a91f9b">
      <UserInfo>
        <DisplayName>Lene Sjølie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846181B-FE68-4657-951F-54F6964AE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79480F-2EB6-426B-8F7C-DC830D4DB24D}"/>
</file>

<file path=customXml/itemProps3.xml><?xml version="1.0" encoding="utf-8"?>
<ds:datastoreItem xmlns:ds="http://schemas.openxmlformats.org/officeDocument/2006/customXml" ds:itemID="{E445EC21-7283-4673-8D98-95389025A289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1fced09-7f81-4cfe-baea-02aeb7a91f9b"/>
    <ds:schemaRef ds:uri="http://purl.org/dc/dcmitype/"/>
    <ds:schemaRef ds:uri="http://purl.org/dc/elements/1.1/"/>
    <ds:schemaRef ds:uri="http://schemas.microsoft.com/office/2006/metadata/properties"/>
    <ds:schemaRef ds:uri="80b881cf-1000-443d-8f70-ef8c694a21c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Vestfold-Folder-A5</Template>
  <TotalTime>437</TotalTime>
  <Words>300</Words>
  <Application>Microsoft Office PowerPoint</Application>
  <PresentationFormat>Egendefinert</PresentationFormat>
  <Paragraphs>44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WordVisi_MSFontService</vt:lpstr>
      <vt:lpstr>Folder</vt:lpstr>
      <vt:lpstr>Erasmus+ for lærlinger i Vestfold og Telemark </vt:lpstr>
      <vt:lpstr>Erasmus+ utplassering</vt:lpstr>
    </vt:vector>
  </TitlesOfParts>
  <Company>Vestfold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Hege Andreassen</dc:creator>
  <cp:lastModifiedBy>Hege Andreassen</cp:lastModifiedBy>
  <cp:revision>1</cp:revision>
  <cp:lastPrinted>2025-05-06T06:49:18Z</cp:lastPrinted>
  <dcterms:created xsi:type="dcterms:W3CDTF">2025-02-03T07:25:21Z</dcterms:created>
  <dcterms:modified xsi:type="dcterms:W3CDTF">2026-05-11T09:46:07Z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0x010100FF0C875B753E32448A22C769CEDB3862</vt:lpwstr>
  </property>
  <property fmtid="{D5CDD505-2E9C-101B-9397-08002B2CF9AE}" pid="3" name="Order">
    <vt:r8>749300</vt:r8>
  </property>
  <property fmtid="{D5CDD505-2E9C-101B-9397-08002B2CF9AE}" pid="4" name="xd_Signature">
    <vt:bool>false</vt:bool>
  </property>
  <property fmtid="{D5CDD505-2E9C-101B-9397-08002B2CF9AE}" pid="5" name="SharedWithUsers">
    <vt:lpwstr>12;#Lene Sjølie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